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697" r:id="rId2"/>
    <p:sldMasterId id="2147483671" r:id="rId3"/>
  </p:sldMasterIdLst>
  <p:notesMasterIdLst>
    <p:notesMasterId r:id="rId20"/>
  </p:notesMasterIdLst>
  <p:sldIdLst>
    <p:sldId id="338" r:id="rId4"/>
    <p:sldId id="1020" r:id="rId5"/>
    <p:sldId id="272" r:id="rId6"/>
    <p:sldId id="276" r:id="rId7"/>
    <p:sldId id="279" r:id="rId8"/>
    <p:sldId id="280" r:id="rId9"/>
    <p:sldId id="281" r:id="rId10"/>
    <p:sldId id="1036" r:id="rId11"/>
    <p:sldId id="267" r:id="rId12"/>
    <p:sldId id="997" r:id="rId13"/>
    <p:sldId id="273" r:id="rId14"/>
    <p:sldId id="274" r:id="rId15"/>
    <p:sldId id="257" r:id="rId16"/>
    <p:sldId id="275" r:id="rId17"/>
    <p:sldId id="277" r:id="rId18"/>
    <p:sldId id="278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951" autoAdjust="0"/>
    <p:restoredTop sz="94660"/>
  </p:normalViewPr>
  <p:slideViewPr>
    <p:cSldViewPr>
      <p:cViewPr varScale="1">
        <p:scale>
          <a:sx n="82" d="100"/>
          <a:sy n="82" d="100"/>
        </p:scale>
        <p:origin x="-9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image" Target="../media/image481.png"/><Relationship Id="rId1" Type="http://schemas.openxmlformats.org/officeDocument/2006/relationships/image" Target="../media/image4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jpeg"/><Relationship Id="rId2" Type="http://schemas.openxmlformats.org/officeDocument/2006/relationships/image" Target="../media/image561.jpeg"/><Relationship Id="rId1" Type="http://schemas.openxmlformats.org/officeDocument/2006/relationships/image" Target="../media/image5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250853-E5D3-4313-AAAB-580421B1E2EF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A7BC858C-F5FC-46F3-8DC7-180D2CDFDB5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dirty="0">
              <a:latin typeface="Cambria" pitchFamily="18" charset="0"/>
            </a:rPr>
            <a:t>Crop Evapotranspiration, Inter-basin water transfer, Irrigation efficiency</a:t>
          </a:r>
        </a:p>
      </dgm:t>
    </dgm:pt>
    <dgm:pt modelId="{10AACCCB-9429-4435-9CEA-3164FE4417A7}" type="parTrans" cxnId="{C781BD1C-5EDE-4566-A28A-F6FE0F1BC1E1}">
      <dgm:prSet/>
      <dgm:spPr/>
      <dgm:t>
        <a:bodyPr/>
        <a:lstStyle/>
        <a:p>
          <a:endParaRPr lang="en-US"/>
        </a:p>
      </dgm:t>
    </dgm:pt>
    <dgm:pt modelId="{309A62CC-85BD-40E2-AA5D-913401091C78}" type="sibTrans" cxnId="{C781BD1C-5EDE-4566-A28A-F6FE0F1BC1E1}">
      <dgm:prSet/>
      <dgm:spPr/>
      <dgm:t>
        <a:bodyPr/>
        <a:lstStyle/>
        <a:p>
          <a:endParaRPr lang="en-US"/>
        </a:p>
      </dgm:t>
    </dgm:pt>
    <dgm:pt modelId="{1C122C2F-679E-4695-A7EC-F5F0CB947A4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dirty="0">
              <a:latin typeface="Cambria" pitchFamily="18" charset="0"/>
            </a:rPr>
            <a:t>Floods &amp; droughts extent, magnitude, duration and frequency</a:t>
          </a:r>
        </a:p>
      </dgm:t>
    </dgm:pt>
    <dgm:pt modelId="{EA86C85E-5E1E-42D1-8DC6-41991AC60079}" type="parTrans" cxnId="{C13CA4B2-FB26-452C-A268-9C584B04E862}">
      <dgm:prSet/>
      <dgm:spPr/>
      <dgm:t>
        <a:bodyPr/>
        <a:lstStyle/>
        <a:p>
          <a:endParaRPr lang="en-US"/>
        </a:p>
      </dgm:t>
    </dgm:pt>
    <dgm:pt modelId="{8D564EBB-6A19-42AC-BB89-AE65426E2099}" type="sibTrans" cxnId="{C13CA4B2-FB26-452C-A268-9C584B04E862}">
      <dgm:prSet/>
      <dgm:spPr/>
      <dgm:t>
        <a:bodyPr/>
        <a:lstStyle/>
        <a:p>
          <a:endParaRPr lang="en-US"/>
        </a:p>
      </dgm:t>
    </dgm:pt>
    <dgm:pt modelId="{2A9481FA-80CD-4BD8-878F-4655BCF4066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dirty="0">
              <a:latin typeface="Cambria" pitchFamily="18" charset="0"/>
            </a:rPr>
            <a:t>Impact of climate and land use changes on the water resources</a:t>
          </a:r>
        </a:p>
      </dgm:t>
    </dgm:pt>
    <dgm:pt modelId="{12242985-DF8F-4771-A7C4-C65B2E699854}" type="sibTrans" cxnId="{325B14D4-AC96-4FDD-9655-7D3C90E6F5AD}">
      <dgm:prSet/>
      <dgm:spPr/>
      <dgm:t>
        <a:bodyPr/>
        <a:lstStyle/>
        <a:p>
          <a:endParaRPr lang="en-US"/>
        </a:p>
      </dgm:t>
    </dgm:pt>
    <dgm:pt modelId="{527F5D54-AB32-46C3-A305-12D3BF92CB2B}" type="parTrans" cxnId="{325B14D4-AC96-4FDD-9655-7D3C90E6F5AD}">
      <dgm:prSet/>
      <dgm:spPr/>
      <dgm:t>
        <a:bodyPr/>
        <a:lstStyle/>
        <a:p>
          <a:endParaRPr lang="en-US"/>
        </a:p>
      </dgm:t>
    </dgm:pt>
    <dgm:pt modelId="{FB2C19DA-747F-467F-B82B-6EBE5EC8C85F}" type="pres">
      <dgm:prSet presAssocID="{23250853-E5D3-4313-AAAB-580421B1E2EF}" presName="Name0" presStyleCnt="0">
        <dgm:presLayoutVars>
          <dgm:dir/>
          <dgm:resizeHandles val="exact"/>
        </dgm:presLayoutVars>
      </dgm:prSet>
      <dgm:spPr/>
    </dgm:pt>
    <dgm:pt modelId="{0F8A1E58-31FC-48B7-A6A8-E63FDECD6A6F}" type="pres">
      <dgm:prSet presAssocID="{23250853-E5D3-4313-AAAB-580421B1E2EF}" presName="fgShape" presStyleLbl="fgShp" presStyleIdx="0" presStyleCnt="1" custLinFactNeighborX="-205" custLinFactNeighborY="6210"/>
      <dgm:spPr/>
    </dgm:pt>
    <dgm:pt modelId="{0D47882E-0BD6-49FE-9689-DEE64CF88822}" type="pres">
      <dgm:prSet presAssocID="{23250853-E5D3-4313-AAAB-580421B1E2EF}" presName="linComp" presStyleCnt="0"/>
      <dgm:spPr/>
    </dgm:pt>
    <dgm:pt modelId="{2C011156-2440-48F0-8BF6-5DEB36AA2C30}" type="pres">
      <dgm:prSet presAssocID="{A7BC858C-F5FC-46F3-8DC7-180D2CDFDB5E}" presName="compNode" presStyleCnt="0"/>
      <dgm:spPr/>
    </dgm:pt>
    <dgm:pt modelId="{CD0678EB-7AC1-42D0-ACBB-D9B594359075}" type="pres">
      <dgm:prSet presAssocID="{A7BC858C-F5FC-46F3-8DC7-180D2CDFDB5E}" presName="bkgdShape" presStyleLbl="node1" presStyleIdx="0" presStyleCnt="3"/>
      <dgm:spPr/>
      <dgm:t>
        <a:bodyPr/>
        <a:lstStyle/>
        <a:p>
          <a:endParaRPr lang="en-IN"/>
        </a:p>
      </dgm:t>
    </dgm:pt>
    <dgm:pt modelId="{6AF1845F-0296-4086-AD4B-DCE7EF256C58}" type="pres">
      <dgm:prSet presAssocID="{A7BC858C-F5FC-46F3-8DC7-180D2CDFDB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38C6173-9F58-4CA5-AA6F-C29631EAFDB3}" type="pres">
      <dgm:prSet presAssocID="{A7BC858C-F5FC-46F3-8DC7-180D2CDFDB5E}" presName="invisiNode" presStyleLbl="node1" presStyleIdx="0" presStyleCnt="3"/>
      <dgm:spPr/>
    </dgm:pt>
    <dgm:pt modelId="{0E889DCA-E069-4F0F-81B2-CB09F1EF5F3F}" type="pres">
      <dgm:prSet presAssocID="{A7BC858C-F5FC-46F3-8DC7-180D2CDFDB5E}" presName="imagNode" presStyleLbl="fgImgPlace1" presStyleIdx="0" presStyleCnt="3" custScaleX="145286" custScaleY="1231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BE37286-1D86-422C-BE43-C48E68827EC8}" type="pres">
      <dgm:prSet presAssocID="{309A62CC-85BD-40E2-AA5D-913401091C78}" presName="sibTrans" presStyleLbl="sibTrans2D1" presStyleIdx="0" presStyleCnt="0"/>
      <dgm:spPr/>
      <dgm:t>
        <a:bodyPr/>
        <a:lstStyle/>
        <a:p>
          <a:endParaRPr lang="en-IN"/>
        </a:p>
      </dgm:t>
    </dgm:pt>
    <dgm:pt modelId="{F1849481-F2A7-4C38-8601-001063CBDE3E}" type="pres">
      <dgm:prSet presAssocID="{2A9481FA-80CD-4BD8-878F-4655BCF4066F}" presName="compNode" presStyleCnt="0"/>
      <dgm:spPr/>
    </dgm:pt>
    <dgm:pt modelId="{B7A9249B-98A8-428A-BE8A-CD1E0C486868}" type="pres">
      <dgm:prSet presAssocID="{2A9481FA-80CD-4BD8-878F-4655BCF4066F}" presName="bkgdShape" presStyleLbl="node1" presStyleIdx="1" presStyleCnt="3"/>
      <dgm:spPr/>
      <dgm:t>
        <a:bodyPr/>
        <a:lstStyle/>
        <a:p>
          <a:endParaRPr lang="en-IN"/>
        </a:p>
      </dgm:t>
    </dgm:pt>
    <dgm:pt modelId="{AF4F1910-C2A5-435E-96DE-5F90D09D008C}" type="pres">
      <dgm:prSet presAssocID="{2A9481FA-80CD-4BD8-878F-4655BCF4066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1B9D883-3A56-48D2-B2D5-7907A0D0F2EF}" type="pres">
      <dgm:prSet presAssocID="{2A9481FA-80CD-4BD8-878F-4655BCF4066F}" presName="invisiNode" presStyleLbl="node1" presStyleIdx="1" presStyleCnt="3"/>
      <dgm:spPr/>
    </dgm:pt>
    <dgm:pt modelId="{BFEDB6FB-D197-414C-B045-A310000D2FEA}" type="pres">
      <dgm:prSet presAssocID="{2A9481FA-80CD-4BD8-878F-4655BCF4066F}" presName="imagNode" presStyleLbl="fgImgPlace1" presStyleIdx="1" presStyleCnt="3" custScaleX="134263" custScaleY="12318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5D415F-9734-440A-9124-3EF1E432DBB1}" type="pres">
      <dgm:prSet presAssocID="{12242985-DF8F-4771-A7C4-C65B2E699854}" presName="sibTrans" presStyleLbl="sibTrans2D1" presStyleIdx="0" presStyleCnt="0"/>
      <dgm:spPr/>
      <dgm:t>
        <a:bodyPr/>
        <a:lstStyle/>
        <a:p>
          <a:endParaRPr lang="en-IN"/>
        </a:p>
      </dgm:t>
    </dgm:pt>
    <dgm:pt modelId="{6BDC4FC5-4C93-4767-8A04-FB5B280B706D}" type="pres">
      <dgm:prSet presAssocID="{1C122C2F-679E-4695-A7EC-F5F0CB947A45}" presName="compNode" presStyleCnt="0"/>
      <dgm:spPr/>
    </dgm:pt>
    <dgm:pt modelId="{274DDC04-AD4F-4A56-BA96-9556E39489E5}" type="pres">
      <dgm:prSet presAssocID="{1C122C2F-679E-4695-A7EC-F5F0CB947A45}" presName="bkgdShape" presStyleLbl="node1" presStyleIdx="2" presStyleCnt="3"/>
      <dgm:spPr/>
      <dgm:t>
        <a:bodyPr/>
        <a:lstStyle/>
        <a:p>
          <a:endParaRPr lang="en-IN"/>
        </a:p>
      </dgm:t>
    </dgm:pt>
    <dgm:pt modelId="{31BBA0E7-B95C-4DB3-8201-2F2143DF8AD7}" type="pres">
      <dgm:prSet presAssocID="{1C122C2F-679E-4695-A7EC-F5F0CB947A4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9379547-1701-4B4D-B00C-58E8C687BA64}" type="pres">
      <dgm:prSet presAssocID="{1C122C2F-679E-4695-A7EC-F5F0CB947A45}" presName="invisiNode" presStyleLbl="node1" presStyleIdx="2" presStyleCnt="3"/>
      <dgm:spPr/>
    </dgm:pt>
    <dgm:pt modelId="{39CCE340-146B-4D6F-AB66-42CE14C67322}" type="pres">
      <dgm:prSet presAssocID="{1C122C2F-679E-4695-A7EC-F5F0CB947A45}" presName="imagNode" presStyleLbl="fgImgPlace1" presStyleIdx="2" presStyleCnt="3" custScaleX="150387" custScaleY="12318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13CA4B2-FB26-452C-A268-9C584B04E862}" srcId="{23250853-E5D3-4313-AAAB-580421B1E2EF}" destId="{1C122C2F-679E-4695-A7EC-F5F0CB947A45}" srcOrd="2" destOrd="0" parTransId="{EA86C85E-5E1E-42D1-8DC6-41991AC60079}" sibTransId="{8D564EBB-6A19-42AC-BB89-AE65426E2099}"/>
    <dgm:cxn modelId="{01013AD1-8E20-4705-9258-5C81C96BCC87}" type="presOf" srcId="{2A9481FA-80CD-4BD8-878F-4655BCF4066F}" destId="{AF4F1910-C2A5-435E-96DE-5F90D09D008C}" srcOrd="1" destOrd="0" presId="urn:microsoft.com/office/officeart/2005/8/layout/hList7#1"/>
    <dgm:cxn modelId="{C781BD1C-5EDE-4566-A28A-F6FE0F1BC1E1}" srcId="{23250853-E5D3-4313-AAAB-580421B1E2EF}" destId="{A7BC858C-F5FC-46F3-8DC7-180D2CDFDB5E}" srcOrd="0" destOrd="0" parTransId="{10AACCCB-9429-4435-9CEA-3164FE4417A7}" sibTransId="{309A62CC-85BD-40E2-AA5D-913401091C78}"/>
    <dgm:cxn modelId="{B4A9F4FD-54F7-4D07-A0A6-3E8135FD1AFB}" type="presOf" srcId="{A7BC858C-F5FC-46F3-8DC7-180D2CDFDB5E}" destId="{CD0678EB-7AC1-42D0-ACBB-D9B594359075}" srcOrd="0" destOrd="0" presId="urn:microsoft.com/office/officeart/2005/8/layout/hList7#1"/>
    <dgm:cxn modelId="{FADB7F3B-88FE-4933-8208-C81457A3F391}" type="presOf" srcId="{12242985-DF8F-4771-A7C4-C65B2E699854}" destId="{CB5D415F-9734-440A-9124-3EF1E432DBB1}" srcOrd="0" destOrd="0" presId="urn:microsoft.com/office/officeart/2005/8/layout/hList7#1"/>
    <dgm:cxn modelId="{7F0A6920-1445-4235-A673-7B9063EB2900}" type="presOf" srcId="{1C122C2F-679E-4695-A7EC-F5F0CB947A45}" destId="{274DDC04-AD4F-4A56-BA96-9556E39489E5}" srcOrd="0" destOrd="0" presId="urn:microsoft.com/office/officeart/2005/8/layout/hList7#1"/>
    <dgm:cxn modelId="{7E96ED92-5C0D-4CD8-8D32-8887959C6826}" type="presOf" srcId="{309A62CC-85BD-40E2-AA5D-913401091C78}" destId="{FBE37286-1D86-422C-BE43-C48E68827EC8}" srcOrd="0" destOrd="0" presId="urn:microsoft.com/office/officeart/2005/8/layout/hList7#1"/>
    <dgm:cxn modelId="{325B14D4-AC96-4FDD-9655-7D3C90E6F5AD}" srcId="{23250853-E5D3-4313-AAAB-580421B1E2EF}" destId="{2A9481FA-80CD-4BD8-878F-4655BCF4066F}" srcOrd="1" destOrd="0" parTransId="{527F5D54-AB32-46C3-A305-12D3BF92CB2B}" sibTransId="{12242985-DF8F-4771-A7C4-C65B2E699854}"/>
    <dgm:cxn modelId="{C9944A84-72FB-4586-8E81-662C12E1E748}" type="presOf" srcId="{A7BC858C-F5FC-46F3-8DC7-180D2CDFDB5E}" destId="{6AF1845F-0296-4086-AD4B-DCE7EF256C58}" srcOrd="1" destOrd="0" presId="urn:microsoft.com/office/officeart/2005/8/layout/hList7#1"/>
    <dgm:cxn modelId="{C808355A-F0DF-449B-B96F-60A19B729188}" type="presOf" srcId="{2A9481FA-80CD-4BD8-878F-4655BCF4066F}" destId="{B7A9249B-98A8-428A-BE8A-CD1E0C486868}" srcOrd="0" destOrd="0" presId="urn:microsoft.com/office/officeart/2005/8/layout/hList7#1"/>
    <dgm:cxn modelId="{68D49A3D-D776-473C-82E8-56EC063DEEFB}" type="presOf" srcId="{1C122C2F-679E-4695-A7EC-F5F0CB947A45}" destId="{31BBA0E7-B95C-4DB3-8201-2F2143DF8AD7}" srcOrd="1" destOrd="0" presId="urn:microsoft.com/office/officeart/2005/8/layout/hList7#1"/>
    <dgm:cxn modelId="{C05AA2C6-B8F4-490A-A525-00B56348E0D5}" type="presOf" srcId="{23250853-E5D3-4313-AAAB-580421B1E2EF}" destId="{FB2C19DA-747F-467F-B82B-6EBE5EC8C85F}" srcOrd="0" destOrd="0" presId="urn:microsoft.com/office/officeart/2005/8/layout/hList7#1"/>
    <dgm:cxn modelId="{159F2F4B-5E29-4F08-AC95-35B0921C3E02}" type="presParOf" srcId="{FB2C19DA-747F-467F-B82B-6EBE5EC8C85F}" destId="{0F8A1E58-31FC-48B7-A6A8-E63FDECD6A6F}" srcOrd="0" destOrd="0" presId="urn:microsoft.com/office/officeart/2005/8/layout/hList7#1"/>
    <dgm:cxn modelId="{561F77CC-5BDC-4613-B6BA-C9BB7F1F2FCF}" type="presParOf" srcId="{FB2C19DA-747F-467F-B82B-6EBE5EC8C85F}" destId="{0D47882E-0BD6-49FE-9689-DEE64CF88822}" srcOrd="1" destOrd="0" presId="urn:microsoft.com/office/officeart/2005/8/layout/hList7#1"/>
    <dgm:cxn modelId="{03546A88-9232-4A30-914D-D6BD81D3936E}" type="presParOf" srcId="{0D47882E-0BD6-49FE-9689-DEE64CF88822}" destId="{2C011156-2440-48F0-8BF6-5DEB36AA2C30}" srcOrd="0" destOrd="0" presId="urn:microsoft.com/office/officeart/2005/8/layout/hList7#1"/>
    <dgm:cxn modelId="{5A318B04-AF08-4327-8C33-D5FAA8AAFEDC}" type="presParOf" srcId="{2C011156-2440-48F0-8BF6-5DEB36AA2C30}" destId="{CD0678EB-7AC1-42D0-ACBB-D9B594359075}" srcOrd="0" destOrd="0" presId="urn:microsoft.com/office/officeart/2005/8/layout/hList7#1"/>
    <dgm:cxn modelId="{DB7B4AB7-F604-472F-BB1C-1AFBC9AE60C6}" type="presParOf" srcId="{2C011156-2440-48F0-8BF6-5DEB36AA2C30}" destId="{6AF1845F-0296-4086-AD4B-DCE7EF256C58}" srcOrd="1" destOrd="0" presId="urn:microsoft.com/office/officeart/2005/8/layout/hList7#1"/>
    <dgm:cxn modelId="{ED68F48D-E6CF-4F74-B64B-1431585D7A4A}" type="presParOf" srcId="{2C011156-2440-48F0-8BF6-5DEB36AA2C30}" destId="{838C6173-9F58-4CA5-AA6F-C29631EAFDB3}" srcOrd="2" destOrd="0" presId="urn:microsoft.com/office/officeart/2005/8/layout/hList7#1"/>
    <dgm:cxn modelId="{AF67B2FD-915B-4CDF-909C-C7CF2BBE03E7}" type="presParOf" srcId="{2C011156-2440-48F0-8BF6-5DEB36AA2C30}" destId="{0E889DCA-E069-4F0F-81B2-CB09F1EF5F3F}" srcOrd="3" destOrd="0" presId="urn:microsoft.com/office/officeart/2005/8/layout/hList7#1"/>
    <dgm:cxn modelId="{69395759-9DFC-45DF-80F6-54AA443DFE39}" type="presParOf" srcId="{0D47882E-0BD6-49FE-9689-DEE64CF88822}" destId="{FBE37286-1D86-422C-BE43-C48E68827EC8}" srcOrd="1" destOrd="0" presId="urn:microsoft.com/office/officeart/2005/8/layout/hList7#1"/>
    <dgm:cxn modelId="{8A9E439A-C94F-4013-B037-EE8F8457F8A2}" type="presParOf" srcId="{0D47882E-0BD6-49FE-9689-DEE64CF88822}" destId="{F1849481-F2A7-4C38-8601-001063CBDE3E}" srcOrd="2" destOrd="0" presId="urn:microsoft.com/office/officeart/2005/8/layout/hList7#1"/>
    <dgm:cxn modelId="{C2351BB8-6757-4201-A3CA-B321AD01CAF8}" type="presParOf" srcId="{F1849481-F2A7-4C38-8601-001063CBDE3E}" destId="{B7A9249B-98A8-428A-BE8A-CD1E0C486868}" srcOrd="0" destOrd="0" presId="urn:microsoft.com/office/officeart/2005/8/layout/hList7#1"/>
    <dgm:cxn modelId="{11D98EC0-FCBE-43D8-8D2B-788AEF18E16B}" type="presParOf" srcId="{F1849481-F2A7-4C38-8601-001063CBDE3E}" destId="{AF4F1910-C2A5-435E-96DE-5F90D09D008C}" srcOrd="1" destOrd="0" presId="urn:microsoft.com/office/officeart/2005/8/layout/hList7#1"/>
    <dgm:cxn modelId="{CA4D7B76-3124-47A8-9DB6-E4CD95F9229F}" type="presParOf" srcId="{F1849481-F2A7-4C38-8601-001063CBDE3E}" destId="{11B9D883-3A56-48D2-B2D5-7907A0D0F2EF}" srcOrd="2" destOrd="0" presId="urn:microsoft.com/office/officeart/2005/8/layout/hList7#1"/>
    <dgm:cxn modelId="{A7679FE4-8408-4ACD-8E61-1C66BD76D6C1}" type="presParOf" srcId="{F1849481-F2A7-4C38-8601-001063CBDE3E}" destId="{BFEDB6FB-D197-414C-B045-A310000D2FEA}" srcOrd="3" destOrd="0" presId="urn:microsoft.com/office/officeart/2005/8/layout/hList7#1"/>
    <dgm:cxn modelId="{E026E57C-6356-4279-A81B-0F85656398F6}" type="presParOf" srcId="{0D47882E-0BD6-49FE-9689-DEE64CF88822}" destId="{CB5D415F-9734-440A-9124-3EF1E432DBB1}" srcOrd="3" destOrd="0" presId="urn:microsoft.com/office/officeart/2005/8/layout/hList7#1"/>
    <dgm:cxn modelId="{C7C7637A-6FF7-454A-8C41-A21FDCEA506A}" type="presParOf" srcId="{0D47882E-0BD6-49FE-9689-DEE64CF88822}" destId="{6BDC4FC5-4C93-4767-8A04-FB5B280B706D}" srcOrd="4" destOrd="0" presId="urn:microsoft.com/office/officeart/2005/8/layout/hList7#1"/>
    <dgm:cxn modelId="{56CE0F13-D0F0-4E86-9A21-1D90E973901D}" type="presParOf" srcId="{6BDC4FC5-4C93-4767-8A04-FB5B280B706D}" destId="{274DDC04-AD4F-4A56-BA96-9556E39489E5}" srcOrd="0" destOrd="0" presId="urn:microsoft.com/office/officeart/2005/8/layout/hList7#1"/>
    <dgm:cxn modelId="{9B2D66A4-89D3-4E41-9CEF-E0E067876C98}" type="presParOf" srcId="{6BDC4FC5-4C93-4767-8A04-FB5B280B706D}" destId="{31BBA0E7-B95C-4DB3-8201-2F2143DF8AD7}" srcOrd="1" destOrd="0" presId="urn:microsoft.com/office/officeart/2005/8/layout/hList7#1"/>
    <dgm:cxn modelId="{534D02DC-E9E0-4B6F-BC5E-C72E7244C8A9}" type="presParOf" srcId="{6BDC4FC5-4C93-4767-8A04-FB5B280B706D}" destId="{79379547-1701-4B4D-B00C-58E8C687BA64}" srcOrd="2" destOrd="0" presId="urn:microsoft.com/office/officeart/2005/8/layout/hList7#1"/>
    <dgm:cxn modelId="{C8417036-D4B8-4999-960E-7A63F1E02958}" type="presParOf" srcId="{6BDC4FC5-4C93-4767-8A04-FB5B280B706D}" destId="{39CCE340-146B-4D6F-AB66-42CE14C6732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250853-E5D3-4313-AAAB-580421B1E2EF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2A9481FA-80CD-4BD8-878F-4655BCF4066F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latin typeface="Cambria" pitchFamily="18" charset="0"/>
            </a:rPr>
            <a:t>Analysis of steady and transient flows in pipe systems, optimal design, condition assessment</a:t>
          </a:r>
        </a:p>
      </dgm:t>
    </dgm:pt>
    <dgm:pt modelId="{527F5D54-AB32-46C3-A305-12D3BF92CB2B}" type="parTrans" cxnId="{325B14D4-AC96-4FDD-9655-7D3C90E6F5AD}">
      <dgm:prSet/>
      <dgm:spPr/>
      <dgm:t>
        <a:bodyPr/>
        <a:lstStyle/>
        <a:p>
          <a:endParaRPr lang="en-US"/>
        </a:p>
      </dgm:t>
    </dgm:pt>
    <dgm:pt modelId="{12242985-DF8F-4771-A7C4-C65B2E699854}" type="sibTrans" cxnId="{325B14D4-AC96-4FDD-9655-7D3C90E6F5AD}">
      <dgm:prSet/>
      <dgm:spPr/>
      <dgm:t>
        <a:bodyPr/>
        <a:lstStyle/>
        <a:p>
          <a:endParaRPr lang="en-US"/>
        </a:p>
      </dgm:t>
    </dgm:pt>
    <dgm:pt modelId="{1C122C2F-679E-4695-A7EC-F5F0CB947A45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latin typeface="Cambria" pitchFamily="18" charset="0"/>
            </a:rPr>
            <a:t>Simulation and management models for groundwater resources  utilization and aquifer remediation</a:t>
          </a:r>
        </a:p>
      </dgm:t>
    </dgm:pt>
    <dgm:pt modelId="{EA86C85E-5E1E-42D1-8DC6-41991AC60079}" type="parTrans" cxnId="{C13CA4B2-FB26-452C-A268-9C584B04E862}">
      <dgm:prSet/>
      <dgm:spPr/>
      <dgm:t>
        <a:bodyPr/>
        <a:lstStyle/>
        <a:p>
          <a:endParaRPr lang="en-US"/>
        </a:p>
      </dgm:t>
    </dgm:pt>
    <dgm:pt modelId="{8D564EBB-6A19-42AC-BB89-AE65426E2099}" type="sibTrans" cxnId="{C13CA4B2-FB26-452C-A268-9C584B04E862}">
      <dgm:prSet/>
      <dgm:spPr/>
      <dgm:t>
        <a:bodyPr/>
        <a:lstStyle/>
        <a:p>
          <a:endParaRPr lang="en-US"/>
        </a:p>
      </dgm:t>
    </dgm:pt>
    <dgm:pt modelId="{A7BC858C-F5FC-46F3-8DC7-180D2CDFDB5E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latin typeface="Cambria" pitchFamily="18" charset="0"/>
            </a:rPr>
            <a:t>Modeling of flow and transport of pollutants in open channels for quantity and quality management</a:t>
          </a:r>
        </a:p>
      </dgm:t>
    </dgm:pt>
    <dgm:pt modelId="{309A62CC-85BD-40E2-AA5D-913401091C78}" type="sibTrans" cxnId="{C781BD1C-5EDE-4566-A28A-F6FE0F1BC1E1}">
      <dgm:prSet/>
      <dgm:spPr/>
      <dgm:t>
        <a:bodyPr/>
        <a:lstStyle/>
        <a:p>
          <a:endParaRPr lang="en-US"/>
        </a:p>
      </dgm:t>
    </dgm:pt>
    <dgm:pt modelId="{10AACCCB-9429-4435-9CEA-3164FE4417A7}" type="parTrans" cxnId="{C781BD1C-5EDE-4566-A28A-F6FE0F1BC1E1}">
      <dgm:prSet/>
      <dgm:spPr/>
      <dgm:t>
        <a:bodyPr/>
        <a:lstStyle/>
        <a:p>
          <a:endParaRPr lang="en-US"/>
        </a:p>
      </dgm:t>
    </dgm:pt>
    <dgm:pt modelId="{FB2C19DA-747F-467F-B82B-6EBE5EC8C85F}" type="pres">
      <dgm:prSet presAssocID="{23250853-E5D3-4313-AAAB-580421B1E2EF}" presName="Name0" presStyleCnt="0">
        <dgm:presLayoutVars>
          <dgm:dir/>
          <dgm:resizeHandles val="exact"/>
        </dgm:presLayoutVars>
      </dgm:prSet>
      <dgm:spPr/>
    </dgm:pt>
    <dgm:pt modelId="{0F8A1E58-31FC-48B7-A6A8-E63FDECD6A6F}" type="pres">
      <dgm:prSet presAssocID="{23250853-E5D3-4313-AAAB-580421B1E2EF}" presName="fgShape" presStyleLbl="fgShp" presStyleIdx="0" presStyleCnt="1"/>
      <dgm:spPr/>
    </dgm:pt>
    <dgm:pt modelId="{0D47882E-0BD6-49FE-9689-DEE64CF88822}" type="pres">
      <dgm:prSet presAssocID="{23250853-E5D3-4313-AAAB-580421B1E2EF}" presName="linComp" presStyleCnt="0"/>
      <dgm:spPr/>
    </dgm:pt>
    <dgm:pt modelId="{2C011156-2440-48F0-8BF6-5DEB36AA2C30}" type="pres">
      <dgm:prSet presAssocID="{A7BC858C-F5FC-46F3-8DC7-180D2CDFDB5E}" presName="compNode" presStyleCnt="0"/>
      <dgm:spPr/>
    </dgm:pt>
    <dgm:pt modelId="{CD0678EB-7AC1-42D0-ACBB-D9B594359075}" type="pres">
      <dgm:prSet presAssocID="{A7BC858C-F5FC-46F3-8DC7-180D2CDFDB5E}" presName="bkgdShape" presStyleLbl="node1" presStyleIdx="0" presStyleCnt="3"/>
      <dgm:spPr/>
      <dgm:t>
        <a:bodyPr/>
        <a:lstStyle/>
        <a:p>
          <a:endParaRPr lang="en-IN"/>
        </a:p>
      </dgm:t>
    </dgm:pt>
    <dgm:pt modelId="{6AF1845F-0296-4086-AD4B-DCE7EF256C58}" type="pres">
      <dgm:prSet presAssocID="{A7BC858C-F5FC-46F3-8DC7-180D2CDFDB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38C6173-9F58-4CA5-AA6F-C29631EAFDB3}" type="pres">
      <dgm:prSet presAssocID="{A7BC858C-F5FC-46F3-8DC7-180D2CDFDB5E}" presName="invisiNode" presStyleLbl="node1" presStyleIdx="0" presStyleCnt="3"/>
      <dgm:spPr/>
    </dgm:pt>
    <dgm:pt modelId="{0E889DCA-E069-4F0F-81B2-CB09F1EF5F3F}" type="pres">
      <dgm:prSet presAssocID="{A7BC858C-F5FC-46F3-8DC7-180D2CDFDB5E}" presName="imagNode" presStyleLbl="fgImgPlace1" presStyleIdx="0" presStyleCnt="3" custScaleX="187147" custScaleY="1268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BE37286-1D86-422C-BE43-C48E68827EC8}" type="pres">
      <dgm:prSet presAssocID="{309A62CC-85BD-40E2-AA5D-913401091C78}" presName="sibTrans" presStyleLbl="sibTrans2D1" presStyleIdx="0" presStyleCnt="0"/>
      <dgm:spPr/>
      <dgm:t>
        <a:bodyPr/>
        <a:lstStyle/>
        <a:p>
          <a:endParaRPr lang="en-IN"/>
        </a:p>
      </dgm:t>
    </dgm:pt>
    <dgm:pt modelId="{F1849481-F2A7-4C38-8601-001063CBDE3E}" type="pres">
      <dgm:prSet presAssocID="{2A9481FA-80CD-4BD8-878F-4655BCF4066F}" presName="compNode" presStyleCnt="0"/>
      <dgm:spPr/>
    </dgm:pt>
    <dgm:pt modelId="{B7A9249B-98A8-428A-BE8A-CD1E0C486868}" type="pres">
      <dgm:prSet presAssocID="{2A9481FA-80CD-4BD8-878F-4655BCF4066F}" presName="bkgdShape" presStyleLbl="node1" presStyleIdx="1" presStyleCnt="3"/>
      <dgm:spPr/>
      <dgm:t>
        <a:bodyPr/>
        <a:lstStyle/>
        <a:p>
          <a:endParaRPr lang="en-IN"/>
        </a:p>
      </dgm:t>
    </dgm:pt>
    <dgm:pt modelId="{AF4F1910-C2A5-435E-96DE-5F90D09D008C}" type="pres">
      <dgm:prSet presAssocID="{2A9481FA-80CD-4BD8-878F-4655BCF4066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1B9D883-3A56-48D2-B2D5-7907A0D0F2EF}" type="pres">
      <dgm:prSet presAssocID="{2A9481FA-80CD-4BD8-878F-4655BCF4066F}" presName="invisiNode" presStyleLbl="node1" presStyleIdx="1" presStyleCnt="3"/>
      <dgm:spPr/>
    </dgm:pt>
    <dgm:pt modelId="{BFEDB6FB-D197-414C-B045-A310000D2FEA}" type="pres">
      <dgm:prSet presAssocID="{2A9481FA-80CD-4BD8-878F-4655BCF4066F}" presName="imagNode" presStyleLbl="fgImgPlace1" presStyleIdx="1" presStyleCnt="3" custScaleX="174575" custScaleY="130615" custLinFactNeighborY="619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5D415F-9734-440A-9124-3EF1E432DBB1}" type="pres">
      <dgm:prSet presAssocID="{12242985-DF8F-4771-A7C4-C65B2E699854}" presName="sibTrans" presStyleLbl="sibTrans2D1" presStyleIdx="0" presStyleCnt="0"/>
      <dgm:spPr/>
      <dgm:t>
        <a:bodyPr/>
        <a:lstStyle/>
        <a:p>
          <a:endParaRPr lang="en-IN"/>
        </a:p>
      </dgm:t>
    </dgm:pt>
    <dgm:pt modelId="{6BDC4FC5-4C93-4767-8A04-FB5B280B706D}" type="pres">
      <dgm:prSet presAssocID="{1C122C2F-679E-4695-A7EC-F5F0CB947A45}" presName="compNode" presStyleCnt="0"/>
      <dgm:spPr/>
    </dgm:pt>
    <dgm:pt modelId="{274DDC04-AD4F-4A56-BA96-9556E39489E5}" type="pres">
      <dgm:prSet presAssocID="{1C122C2F-679E-4695-A7EC-F5F0CB947A45}" presName="bkgdShape" presStyleLbl="node1" presStyleIdx="2" presStyleCnt="3"/>
      <dgm:spPr/>
      <dgm:t>
        <a:bodyPr/>
        <a:lstStyle/>
        <a:p>
          <a:endParaRPr lang="en-IN"/>
        </a:p>
      </dgm:t>
    </dgm:pt>
    <dgm:pt modelId="{31BBA0E7-B95C-4DB3-8201-2F2143DF8AD7}" type="pres">
      <dgm:prSet presAssocID="{1C122C2F-679E-4695-A7EC-F5F0CB947A4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9379547-1701-4B4D-B00C-58E8C687BA64}" type="pres">
      <dgm:prSet presAssocID="{1C122C2F-679E-4695-A7EC-F5F0CB947A45}" presName="invisiNode" presStyleLbl="node1" presStyleIdx="2" presStyleCnt="3"/>
      <dgm:spPr/>
    </dgm:pt>
    <dgm:pt modelId="{39CCE340-146B-4D6F-AB66-42CE14C67322}" type="pres">
      <dgm:prSet presAssocID="{1C122C2F-679E-4695-A7EC-F5F0CB947A45}" presName="imagNode" presStyleLbl="fgImgPlace1" presStyleIdx="2" presStyleCnt="3" custScaleX="162003" custScaleY="12713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13CA4B2-FB26-452C-A268-9C584B04E862}" srcId="{23250853-E5D3-4313-AAAB-580421B1E2EF}" destId="{1C122C2F-679E-4695-A7EC-F5F0CB947A45}" srcOrd="2" destOrd="0" parTransId="{EA86C85E-5E1E-42D1-8DC6-41991AC60079}" sibTransId="{8D564EBB-6A19-42AC-BB89-AE65426E2099}"/>
    <dgm:cxn modelId="{E66DAE52-6991-459F-AF3F-C4638E66DBEA}" type="presOf" srcId="{12242985-DF8F-4771-A7C4-C65B2E699854}" destId="{CB5D415F-9734-440A-9124-3EF1E432DBB1}" srcOrd="0" destOrd="0" presId="urn:microsoft.com/office/officeart/2005/8/layout/hList7#1"/>
    <dgm:cxn modelId="{C781BD1C-5EDE-4566-A28A-F6FE0F1BC1E1}" srcId="{23250853-E5D3-4313-AAAB-580421B1E2EF}" destId="{A7BC858C-F5FC-46F3-8DC7-180D2CDFDB5E}" srcOrd="0" destOrd="0" parTransId="{10AACCCB-9429-4435-9CEA-3164FE4417A7}" sibTransId="{309A62CC-85BD-40E2-AA5D-913401091C78}"/>
    <dgm:cxn modelId="{8BD4FE23-7675-44A5-B4F5-408E6D61CFAB}" type="presOf" srcId="{23250853-E5D3-4313-AAAB-580421B1E2EF}" destId="{FB2C19DA-747F-467F-B82B-6EBE5EC8C85F}" srcOrd="0" destOrd="0" presId="urn:microsoft.com/office/officeart/2005/8/layout/hList7#1"/>
    <dgm:cxn modelId="{8D5CCCFA-95F0-4555-80A4-2991A29473B0}" type="presOf" srcId="{2A9481FA-80CD-4BD8-878F-4655BCF4066F}" destId="{AF4F1910-C2A5-435E-96DE-5F90D09D008C}" srcOrd="1" destOrd="0" presId="urn:microsoft.com/office/officeart/2005/8/layout/hList7#1"/>
    <dgm:cxn modelId="{BBB8F35D-4668-47D2-AEB7-E7D3E4BAAB12}" type="presOf" srcId="{A7BC858C-F5FC-46F3-8DC7-180D2CDFDB5E}" destId="{6AF1845F-0296-4086-AD4B-DCE7EF256C58}" srcOrd="1" destOrd="0" presId="urn:microsoft.com/office/officeart/2005/8/layout/hList7#1"/>
    <dgm:cxn modelId="{F749321C-C801-4B7E-9AEE-84287CE9F986}" type="presOf" srcId="{1C122C2F-679E-4695-A7EC-F5F0CB947A45}" destId="{31BBA0E7-B95C-4DB3-8201-2F2143DF8AD7}" srcOrd="1" destOrd="0" presId="urn:microsoft.com/office/officeart/2005/8/layout/hList7#1"/>
    <dgm:cxn modelId="{4CE85622-730B-4467-BA42-9109EA0BA74F}" type="presOf" srcId="{309A62CC-85BD-40E2-AA5D-913401091C78}" destId="{FBE37286-1D86-422C-BE43-C48E68827EC8}" srcOrd="0" destOrd="0" presId="urn:microsoft.com/office/officeart/2005/8/layout/hList7#1"/>
    <dgm:cxn modelId="{325B14D4-AC96-4FDD-9655-7D3C90E6F5AD}" srcId="{23250853-E5D3-4313-AAAB-580421B1E2EF}" destId="{2A9481FA-80CD-4BD8-878F-4655BCF4066F}" srcOrd="1" destOrd="0" parTransId="{527F5D54-AB32-46C3-A305-12D3BF92CB2B}" sibTransId="{12242985-DF8F-4771-A7C4-C65B2E699854}"/>
    <dgm:cxn modelId="{DAF219AC-0F5A-4919-9B83-68026EAB6263}" type="presOf" srcId="{2A9481FA-80CD-4BD8-878F-4655BCF4066F}" destId="{B7A9249B-98A8-428A-BE8A-CD1E0C486868}" srcOrd="0" destOrd="0" presId="urn:microsoft.com/office/officeart/2005/8/layout/hList7#1"/>
    <dgm:cxn modelId="{79988C3F-4368-4A04-B28A-7790E867A402}" type="presOf" srcId="{A7BC858C-F5FC-46F3-8DC7-180D2CDFDB5E}" destId="{CD0678EB-7AC1-42D0-ACBB-D9B594359075}" srcOrd="0" destOrd="0" presId="urn:microsoft.com/office/officeart/2005/8/layout/hList7#1"/>
    <dgm:cxn modelId="{301E1BAC-FEC0-439E-B7BF-4DD5C353B901}" type="presOf" srcId="{1C122C2F-679E-4695-A7EC-F5F0CB947A45}" destId="{274DDC04-AD4F-4A56-BA96-9556E39489E5}" srcOrd="0" destOrd="0" presId="urn:microsoft.com/office/officeart/2005/8/layout/hList7#1"/>
    <dgm:cxn modelId="{525A9C77-537D-49C3-B280-A2E254AEA69A}" type="presParOf" srcId="{FB2C19DA-747F-467F-B82B-6EBE5EC8C85F}" destId="{0F8A1E58-31FC-48B7-A6A8-E63FDECD6A6F}" srcOrd="0" destOrd="0" presId="urn:microsoft.com/office/officeart/2005/8/layout/hList7#1"/>
    <dgm:cxn modelId="{53C3B65B-23DF-4181-A98D-524E48C4EB8F}" type="presParOf" srcId="{FB2C19DA-747F-467F-B82B-6EBE5EC8C85F}" destId="{0D47882E-0BD6-49FE-9689-DEE64CF88822}" srcOrd="1" destOrd="0" presId="urn:microsoft.com/office/officeart/2005/8/layout/hList7#1"/>
    <dgm:cxn modelId="{D6467EA2-5010-4B2B-B438-A1424CC5B61C}" type="presParOf" srcId="{0D47882E-0BD6-49FE-9689-DEE64CF88822}" destId="{2C011156-2440-48F0-8BF6-5DEB36AA2C30}" srcOrd="0" destOrd="0" presId="urn:microsoft.com/office/officeart/2005/8/layout/hList7#1"/>
    <dgm:cxn modelId="{C9231D99-1BA5-42E2-8F0E-37DB6DA94080}" type="presParOf" srcId="{2C011156-2440-48F0-8BF6-5DEB36AA2C30}" destId="{CD0678EB-7AC1-42D0-ACBB-D9B594359075}" srcOrd="0" destOrd="0" presId="urn:microsoft.com/office/officeart/2005/8/layout/hList7#1"/>
    <dgm:cxn modelId="{5BCCDF40-AB94-4B1F-A8AA-B632B702C97C}" type="presParOf" srcId="{2C011156-2440-48F0-8BF6-5DEB36AA2C30}" destId="{6AF1845F-0296-4086-AD4B-DCE7EF256C58}" srcOrd="1" destOrd="0" presId="urn:microsoft.com/office/officeart/2005/8/layout/hList7#1"/>
    <dgm:cxn modelId="{24AB3C95-CB32-44B9-883D-8E78A964CA0C}" type="presParOf" srcId="{2C011156-2440-48F0-8BF6-5DEB36AA2C30}" destId="{838C6173-9F58-4CA5-AA6F-C29631EAFDB3}" srcOrd="2" destOrd="0" presId="urn:microsoft.com/office/officeart/2005/8/layout/hList7#1"/>
    <dgm:cxn modelId="{31D412B4-1ED9-4190-957D-7921405318C2}" type="presParOf" srcId="{2C011156-2440-48F0-8BF6-5DEB36AA2C30}" destId="{0E889DCA-E069-4F0F-81B2-CB09F1EF5F3F}" srcOrd="3" destOrd="0" presId="urn:microsoft.com/office/officeart/2005/8/layout/hList7#1"/>
    <dgm:cxn modelId="{4B4837B9-FB37-45EC-9174-5664923DDD8B}" type="presParOf" srcId="{0D47882E-0BD6-49FE-9689-DEE64CF88822}" destId="{FBE37286-1D86-422C-BE43-C48E68827EC8}" srcOrd="1" destOrd="0" presId="urn:microsoft.com/office/officeart/2005/8/layout/hList7#1"/>
    <dgm:cxn modelId="{DFF485E1-D047-4F8A-A12E-9B4CB83B4897}" type="presParOf" srcId="{0D47882E-0BD6-49FE-9689-DEE64CF88822}" destId="{F1849481-F2A7-4C38-8601-001063CBDE3E}" srcOrd="2" destOrd="0" presId="urn:microsoft.com/office/officeart/2005/8/layout/hList7#1"/>
    <dgm:cxn modelId="{E7E39016-AD59-4F29-806B-6A1A6744116B}" type="presParOf" srcId="{F1849481-F2A7-4C38-8601-001063CBDE3E}" destId="{B7A9249B-98A8-428A-BE8A-CD1E0C486868}" srcOrd="0" destOrd="0" presId="urn:microsoft.com/office/officeart/2005/8/layout/hList7#1"/>
    <dgm:cxn modelId="{5584A804-FDA6-4F3F-B4C6-5804F1E3A70F}" type="presParOf" srcId="{F1849481-F2A7-4C38-8601-001063CBDE3E}" destId="{AF4F1910-C2A5-435E-96DE-5F90D09D008C}" srcOrd="1" destOrd="0" presId="urn:microsoft.com/office/officeart/2005/8/layout/hList7#1"/>
    <dgm:cxn modelId="{CD5D67F9-FE11-4C03-B0EE-2C1F490CFCDA}" type="presParOf" srcId="{F1849481-F2A7-4C38-8601-001063CBDE3E}" destId="{11B9D883-3A56-48D2-B2D5-7907A0D0F2EF}" srcOrd="2" destOrd="0" presId="urn:microsoft.com/office/officeart/2005/8/layout/hList7#1"/>
    <dgm:cxn modelId="{100BC540-9947-46F1-8304-0BB40B4E95FB}" type="presParOf" srcId="{F1849481-F2A7-4C38-8601-001063CBDE3E}" destId="{BFEDB6FB-D197-414C-B045-A310000D2FEA}" srcOrd="3" destOrd="0" presId="urn:microsoft.com/office/officeart/2005/8/layout/hList7#1"/>
    <dgm:cxn modelId="{7AB8678C-0B36-47C7-AC22-92CF690E04B3}" type="presParOf" srcId="{0D47882E-0BD6-49FE-9689-DEE64CF88822}" destId="{CB5D415F-9734-440A-9124-3EF1E432DBB1}" srcOrd="3" destOrd="0" presId="urn:microsoft.com/office/officeart/2005/8/layout/hList7#1"/>
    <dgm:cxn modelId="{E2326A50-0AB4-4CE4-8535-810CC2612837}" type="presParOf" srcId="{0D47882E-0BD6-49FE-9689-DEE64CF88822}" destId="{6BDC4FC5-4C93-4767-8A04-FB5B280B706D}" srcOrd="4" destOrd="0" presId="urn:microsoft.com/office/officeart/2005/8/layout/hList7#1"/>
    <dgm:cxn modelId="{C8133E64-B765-4AA7-952D-41BA30E5DD2A}" type="presParOf" srcId="{6BDC4FC5-4C93-4767-8A04-FB5B280B706D}" destId="{274DDC04-AD4F-4A56-BA96-9556E39489E5}" srcOrd="0" destOrd="0" presId="urn:microsoft.com/office/officeart/2005/8/layout/hList7#1"/>
    <dgm:cxn modelId="{BD4B8F6B-4447-43D0-BBBD-5001E7CC6B2A}" type="presParOf" srcId="{6BDC4FC5-4C93-4767-8A04-FB5B280B706D}" destId="{31BBA0E7-B95C-4DB3-8201-2F2143DF8AD7}" srcOrd="1" destOrd="0" presId="urn:microsoft.com/office/officeart/2005/8/layout/hList7#1"/>
    <dgm:cxn modelId="{02F5E6D1-789F-493A-A95D-F54D0C10BDC0}" type="presParOf" srcId="{6BDC4FC5-4C93-4767-8A04-FB5B280B706D}" destId="{79379547-1701-4B4D-B00C-58E8C687BA64}" srcOrd="2" destOrd="0" presId="urn:microsoft.com/office/officeart/2005/8/layout/hList7#1"/>
    <dgm:cxn modelId="{A42218BA-6759-43A4-9797-A6A4F9AB300D}" type="presParOf" srcId="{6BDC4FC5-4C93-4767-8A04-FB5B280B706D}" destId="{39CCE340-146B-4D6F-AB66-42CE14C6732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250853-E5D3-4313-AAAB-580421B1E2EF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A7BC858C-F5FC-46F3-8DC7-180D2CDFDB5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dirty="0">
              <a:latin typeface="Cambria" pitchFamily="18" charset="0"/>
            </a:rPr>
            <a:t>Distributed Hydrological Models for PUB</a:t>
          </a:r>
        </a:p>
      </dgm:t>
    </dgm:pt>
    <dgm:pt modelId="{10AACCCB-9429-4435-9CEA-3164FE4417A7}" type="parTrans" cxnId="{C781BD1C-5EDE-4566-A28A-F6FE0F1BC1E1}">
      <dgm:prSet/>
      <dgm:spPr/>
      <dgm:t>
        <a:bodyPr/>
        <a:lstStyle/>
        <a:p>
          <a:endParaRPr lang="en-US"/>
        </a:p>
      </dgm:t>
    </dgm:pt>
    <dgm:pt modelId="{309A62CC-85BD-40E2-AA5D-913401091C78}" type="sibTrans" cxnId="{C781BD1C-5EDE-4566-A28A-F6FE0F1BC1E1}">
      <dgm:prSet/>
      <dgm:spPr/>
      <dgm:t>
        <a:bodyPr/>
        <a:lstStyle/>
        <a:p>
          <a:endParaRPr lang="en-US"/>
        </a:p>
      </dgm:t>
    </dgm:pt>
    <dgm:pt modelId="{2A9481FA-80CD-4BD8-878F-4655BCF4066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dirty="0">
              <a:latin typeface="Cambria" pitchFamily="18" charset="0"/>
            </a:rPr>
            <a:t>Hydrologic Prediction Band</a:t>
          </a:r>
        </a:p>
      </dgm:t>
    </dgm:pt>
    <dgm:pt modelId="{527F5D54-AB32-46C3-A305-12D3BF92CB2B}" type="parTrans" cxnId="{325B14D4-AC96-4FDD-9655-7D3C90E6F5AD}">
      <dgm:prSet/>
      <dgm:spPr/>
      <dgm:t>
        <a:bodyPr/>
        <a:lstStyle/>
        <a:p>
          <a:endParaRPr lang="en-US"/>
        </a:p>
      </dgm:t>
    </dgm:pt>
    <dgm:pt modelId="{12242985-DF8F-4771-A7C4-C65B2E699854}" type="sibTrans" cxnId="{325B14D4-AC96-4FDD-9655-7D3C90E6F5AD}">
      <dgm:prSet/>
      <dgm:spPr/>
      <dgm:t>
        <a:bodyPr/>
        <a:lstStyle/>
        <a:p>
          <a:endParaRPr lang="en-US"/>
        </a:p>
      </dgm:t>
    </dgm:pt>
    <dgm:pt modelId="{1C122C2F-679E-4695-A7EC-F5F0CB947A4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dirty="0">
              <a:latin typeface="Cambria" pitchFamily="18" charset="0"/>
            </a:rPr>
            <a:t>Construction of Prediction band</a:t>
          </a:r>
        </a:p>
      </dgm:t>
    </dgm:pt>
    <dgm:pt modelId="{EA86C85E-5E1E-42D1-8DC6-41991AC60079}" type="parTrans" cxnId="{C13CA4B2-FB26-452C-A268-9C584B04E862}">
      <dgm:prSet/>
      <dgm:spPr/>
      <dgm:t>
        <a:bodyPr/>
        <a:lstStyle/>
        <a:p>
          <a:endParaRPr lang="en-US"/>
        </a:p>
      </dgm:t>
    </dgm:pt>
    <dgm:pt modelId="{8D564EBB-6A19-42AC-BB89-AE65426E2099}" type="sibTrans" cxnId="{C13CA4B2-FB26-452C-A268-9C584B04E862}">
      <dgm:prSet/>
      <dgm:spPr/>
      <dgm:t>
        <a:bodyPr/>
        <a:lstStyle/>
        <a:p>
          <a:endParaRPr lang="en-US"/>
        </a:p>
      </dgm:t>
    </dgm:pt>
    <dgm:pt modelId="{FB2C19DA-747F-467F-B82B-6EBE5EC8C85F}" type="pres">
      <dgm:prSet presAssocID="{23250853-E5D3-4313-AAAB-580421B1E2EF}" presName="Name0" presStyleCnt="0">
        <dgm:presLayoutVars>
          <dgm:dir/>
          <dgm:resizeHandles val="exact"/>
        </dgm:presLayoutVars>
      </dgm:prSet>
      <dgm:spPr/>
    </dgm:pt>
    <dgm:pt modelId="{0F8A1E58-31FC-48B7-A6A8-E63FDECD6A6F}" type="pres">
      <dgm:prSet presAssocID="{23250853-E5D3-4313-AAAB-580421B1E2EF}" presName="fgShape" presStyleLbl="fgShp" presStyleIdx="0" presStyleCnt="1"/>
      <dgm:spPr/>
    </dgm:pt>
    <dgm:pt modelId="{0D47882E-0BD6-49FE-9689-DEE64CF88822}" type="pres">
      <dgm:prSet presAssocID="{23250853-E5D3-4313-AAAB-580421B1E2EF}" presName="linComp" presStyleCnt="0"/>
      <dgm:spPr/>
    </dgm:pt>
    <dgm:pt modelId="{2C011156-2440-48F0-8BF6-5DEB36AA2C30}" type="pres">
      <dgm:prSet presAssocID="{A7BC858C-F5FC-46F3-8DC7-180D2CDFDB5E}" presName="compNode" presStyleCnt="0"/>
      <dgm:spPr/>
    </dgm:pt>
    <dgm:pt modelId="{CD0678EB-7AC1-42D0-ACBB-D9B594359075}" type="pres">
      <dgm:prSet presAssocID="{A7BC858C-F5FC-46F3-8DC7-180D2CDFDB5E}" presName="bkgdShape" presStyleLbl="node1" presStyleIdx="0" presStyleCnt="3"/>
      <dgm:spPr/>
      <dgm:t>
        <a:bodyPr/>
        <a:lstStyle/>
        <a:p>
          <a:endParaRPr lang="en-IN"/>
        </a:p>
      </dgm:t>
    </dgm:pt>
    <dgm:pt modelId="{6AF1845F-0296-4086-AD4B-DCE7EF256C58}" type="pres">
      <dgm:prSet presAssocID="{A7BC858C-F5FC-46F3-8DC7-180D2CDFDB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38C6173-9F58-4CA5-AA6F-C29631EAFDB3}" type="pres">
      <dgm:prSet presAssocID="{A7BC858C-F5FC-46F3-8DC7-180D2CDFDB5E}" presName="invisiNode" presStyleLbl="node1" presStyleIdx="0" presStyleCnt="3"/>
      <dgm:spPr/>
    </dgm:pt>
    <dgm:pt modelId="{0E889DCA-E069-4F0F-81B2-CB09F1EF5F3F}" type="pres">
      <dgm:prSet presAssocID="{A7BC858C-F5FC-46F3-8DC7-180D2CDFDB5E}" presName="imagNode" presStyleLbl="fgImgPlace1" presStyleIdx="0" presStyleCnt="3" custScaleX="145286" custScaleY="1231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BE37286-1D86-422C-BE43-C48E68827EC8}" type="pres">
      <dgm:prSet presAssocID="{309A62CC-85BD-40E2-AA5D-913401091C78}" presName="sibTrans" presStyleLbl="sibTrans2D1" presStyleIdx="0" presStyleCnt="0"/>
      <dgm:spPr/>
      <dgm:t>
        <a:bodyPr/>
        <a:lstStyle/>
        <a:p>
          <a:endParaRPr lang="en-IN"/>
        </a:p>
      </dgm:t>
    </dgm:pt>
    <dgm:pt modelId="{F1849481-F2A7-4C38-8601-001063CBDE3E}" type="pres">
      <dgm:prSet presAssocID="{2A9481FA-80CD-4BD8-878F-4655BCF4066F}" presName="compNode" presStyleCnt="0"/>
      <dgm:spPr/>
    </dgm:pt>
    <dgm:pt modelId="{B7A9249B-98A8-428A-BE8A-CD1E0C486868}" type="pres">
      <dgm:prSet presAssocID="{2A9481FA-80CD-4BD8-878F-4655BCF4066F}" presName="bkgdShape" presStyleLbl="node1" presStyleIdx="1" presStyleCnt="3"/>
      <dgm:spPr/>
      <dgm:t>
        <a:bodyPr/>
        <a:lstStyle/>
        <a:p>
          <a:endParaRPr lang="en-IN"/>
        </a:p>
      </dgm:t>
    </dgm:pt>
    <dgm:pt modelId="{AF4F1910-C2A5-435E-96DE-5F90D09D008C}" type="pres">
      <dgm:prSet presAssocID="{2A9481FA-80CD-4BD8-878F-4655BCF4066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1B9D883-3A56-48D2-B2D5-7907A0D0F2EF}" type="pres">
      <dgm:prSet presAssocID="{2A9481FA-80CD-4BD8-878F-4655BCF4066F}" presName="invisiNode" presStyleLbl="node1" presStyleIdx="1" presStyleCnt="3"/>
      <dgm:spPr/>
    </dgm:pt>
    <dgm:pt modelId="{BFEDB6FB-D197-414C-B045-A310000D2FEA}" type="pres">
      <dgm:prSet presAssocID="{2A9481FA-80CD-4BD8-878F-4655BCF4066F}" presName="imagNode" presStyleLbl="fgImgPlace1" presStyleIdx="1" presStyleCnt="3" custScaleX="134263" custScaleY="1231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5D415F-9734-440A-9124-3EF1E432DBB1}" type="pres">
      <dgm:prSet presAssocID="{12242985-DF8F-4771-A7C4-C65B2E699854}" presName="sibTrans" presStyleLbl="sibTrans2D1" presStyleIdx="0" presStyleCnt="0"/>
      <dgm:spPr/>
      <dgm:t>
        <a:bodyPr/>
        <a:lstStyle/>
        <a:p>
          <a:endParaRPr lang="en-IN"/>
        </a:p>
      </dgm:t>
    </dgm:pt>
    <dgm:pt modelId="{6BDC4FC5-4C93-4767-8A04-FB5B280B706D}" type="pres">
      <dgm:prSet presAssocID="{1C122C2F-679E-4695-A7EC-F5F0CB947A45}" presName="compNode" presStyleCnt="0"/>
      <dgm:spPr/>
    </dgm:pt>
    <dgm:pt modelId="{274DDC04-AD4F-4A56-BA96-9556E39489E5}" type="pres">
      <dgm:prSet presAssocID="{1C122C2F-679E-4695-A7EC-F5F0CB947A45}" presName="bkgdShape" presStyleLbl="node1" presStyleIdx="2" presStyleCnt="3"/>
      <dgm:spPr/>
      <dgm:t>
        <a:bodyPr/>
        <a:lstStyle/>
        <a:p>
          <a:endParaRPr lang="en-IN"/>
        </a:p>
      </dgm:t>
    </dgm:pt>
    <dgm:pt modelId="{31BBA0E7-B95C-4DB3-8201-2F2143DF8AD7}" type="pres">
      <dgm:prSet presAssocID="{1C122C2F-679E-4695-A7EC-F5F0CB947A4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9379547-1701-4B4D-B00C-58E8C687BA64}" type="pres">
      <dgm:prSet presAssocID="{1C122C2F-679E-4695-A7EC-F5F0CB947A45}" presName="invisiNode" presStyleLbl="node1" presStyleIdx="2" presStyleCnt="3"/>
      <dgm:spPr/>
    </dgm:pt>
    <dgm:pt modelId="{39CCE340-146B-4D6F-AB66-42CE14C67322}" type="pres">
      <dgm:prSet presAssocID="{1C122C2F-679E-4695-A7EC-F5F0CB947A45}" presName="imagNode" presStyleLbl="fgImgPlace1" presStyleIdx="2" presStyleCnt="3" custScaleX="150387" custScaleY="1231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13CA4B2-FB26-452C-A268-9C584B04E862}" srcId="{23250853-E5D3-4313-AAAB-580421B1E2EF}" destId="{1C122C2F-679E-4695-A7EC-F5F0CB947A45}" srcOrd="2" destOrd="0" parTransId="{EA86C85E-5E1E-42D1-8DC6-41991AC60079}" sibTransId="{8D564EBB-6A19-42AC-BB89-AE65426E2099}"/>
    <dgm:cxn modelId="{F11F4994-5AD0-4C3F-8380-A9CC2A65D1FC}" type="presOf" srcId="{309A62CC-85BD-40E2-AA5D-913401091C78}" destId="{FBE37286-1D86-422C-BE43-C48E68827EC8}" srcOrd="0" destOrd="0" presId="urn:microsoft.com/office/officeart/2005/8/layout/hList7#1"/>
    <dgm:cxn modelId="{C781BD1C-5EDE-4566-A28A-F6FE0F1BC1E1}" srcId="{23250853-E5D3-4313-AAAB-580421B1E2EF}" destId="{A7BC858C-F5FC-46F3-8DC7-180D2CDFDB5E}" srcOrd="0" destOrd="0" parTransId="{10AACCCB-9429-4435-9CEA-3164FE4417A7}" sibTransId="{309A62CC-85BD-40E2-AA5D-913401091C78}"/>
    <dgm:cxn modelId="{D9C49318-C2B6-4A5C-BAFB-C6DDA68F1A55}" type="presOf" srcId="{23250853-E5D3-4313-AAAB-580421B1E2EF}" destId="{FB2C19DA-747F-467F-B82B-6EBE5EC8C85F}" srcOrd="0" destOrd="0" presId="urn:microsoft.com/office/officeart/2005/8/layout/hList7#1"/>
    <dgm:cxn modelId="{CA681B2E-2C66-4D13-A2D0-BC8F2C203023}" type="presOf" srcId="{1C122C2F-679E-4695-A7EC-F5F0CB947A45}" destId="{274DDC04-AD4F-4A56-BA96-9556E39489E5}" srcOrd="0" destOrd="0" presId="urn:microsoft.com/office/officeart/2005/8/layout/hList7#1"/>
    <dgm:cxn modelId="{78580FAB-54F6-490E-B9EB-4ACF723C1795}" type="presOf" srcId="{2A9481FA-80CD-4BD8-878F-4655BCF4066F}" destId="{B7A9249B-98A8-428A-BE8A-CD1E0C486868}" srcOrd="0" destOrd="0" presId="urn:microsoft.com/office/officeart/2005/8/layout/hList7#1"/>
    <dgm:cxn modelId="{64F682C4-F43B-4581-9719-3B1E68556506}" type="presOf" srcId="{A7BC858C-F5FC-46F3-8DC7-180D2CDFDB5E}" destId="{6AF1845F-0296-4086-AD4B-DCE7EF256C58}" srcOrd="1" destOrd="0" presId="urn:microsoft.com/office/officeart/2005/8/layout/hList7#1"/>
    <dgm:cxn modelId="{325B14D4-AC96-4FDD-9655-7D3C90E6F5AD}" srcId="{23250853-E5D3-4313-AAAB-580421B1E2EF}" destId="{2A9481FA-80CD-4BD8-878F-4655BCF4066F}" srcOrd="1" destOrd="0" parTransId="{527F5D54-AB32-46C3-A305-12D3BF92CB2B}" sibTransId="{12242985-DF8F-4771-A7C4-C65B2E699854}"/>
    <dgm:cxn modelId="{37A45564-16B6-430A-BED6-D8BE1A7BEC70}" type="presOf" srcId="{1C122C2F-679E-4695-A7EC-F5F0CB947A45}" destId="{31BBA0E7-B95C-4DB3-8201-2F2143DF8AD7}" srcOrd="1" destOrd="0" presId="urn:microsoft.com/office/officeart/2005/8/layout/hList7#1"/>
    <dgm:cxn modelId="{93A0C0AE-4C0F-4C90-82BC-9D614A9C89D2}" type="presOf" srcId="{A7BC858C-F5FC-46F3-8DC7-180D2CDFDB5E}" destId="{CD0678EB-7AC1-42D0-ACBB-D9B594359075}" srcOrd="0" destOrd="0" presId="urn:microsoft.com/office/officeart/2005/8/layout/hList7#1"/>
    <dgm:cxn modelId="{3D7BB7D9-5619-4222-8A4E-14FF41F9C3E5}" type="presOf" srcId="{12242985-DF8F-4771-A7C4-C65B2E699854}" destId="{CB5D415F-9734-440A-9124-3EF1E432DBB1}" srcOrd="0" destOrd="0" presId="urn:microsoft.com/office/officeart/2005/8/layout/hList7#1"/>
    <dgm:cxn modelId="{CAA566ED-700F-47BA-A2D1-B72C55034A80}" type="presOf" srcId="{2A9481FA-80CD-4BD8-878F-4655BCF4066F}" destId="{AF4F1910-C2A5-435E-96DE-5F90D09D008C}" srcOrd="1" destOrd="0" presId="urn:microsoft.com/office/officeart/2005/8/layout/hList7#1"/>
    <dgm:cxn modelId="{C64BD82C-630B-4DF5-AD53-70D62F32CE55}" type="presParOf" srcId="{FB2C19DA-747F-467F-B82B-6EBE5EC8C85F}" destId="{0F8A1E58-31FC-48B7-A6A8-E63FDECD6A6F}" srcOrd="0" destOrd="0" presId="urn:microsoft.com/office/officeart/2005/8/layout/hList7#1"/>
    <dgm:cxn modelId="{DA697372-8F9F-4CC7-9DDD-65AD6A582E87}" type="presParOf" srcId="{FB2C19DA-747F-467F-B82B-6EBE5EC8C85F}" destId="{0D47882E-0BD6-49FE-9689-DEE64CF88822}" srcOrd="1" destOrd="0" presId="urn:microsoft.com/office/officeart/2005/8/layout/hList7#1"/>
    <dgm:cxn modelId="{A1B5D3E6-6EEA-4727-89CE-8C02F5190775}" type="presParOf" srcId="{0D47882E-0BD6-49FE-9689-DEE64CF88822}" destId="{2C011156-2440-48F0-8BF6-5DEB36AA2C30}" srcOrd="0" destOrd="0" presId="urn:microsoft.com/office/officeart/2005/8/layout/hList7#1"/>
    <dgm:cxn modelId="{DA32A790-D9A0-46D3-8F8B-0117094C8684}" type="presParOf" srcId="{2C011156-2440-48F0-8BF6-5DEB36AA2C30}" destId="{CD0678EB-7AC1-42D0-ACBB-D9B594359075}" srcOrd="0" destOrd="0" presId="urn:microsoft.com/office/officeart/2005/8/layout/hList7#1"/>
    <dgm:cxn modelId="{74A8ACEC-087E-46B4-B54F-07F85098CCB7}" type="presParOf" srcId="{2C011156-2440-48F0-8BF6-5DEB36AA2C30}" destId="{6AF1845F-0296-4086-AD4B-DCE7EF256C58}" srcOrd="1" destOrd="0" presId="urn:microsoft.com/office/officeart/2005/8/layout/hList7#1"/>
    <dgm:cxn modelId="{D63135EB-F3AC-41AB-9E85-272FE6EBAF10}" type="presParOf" srcId="{2C011156-2440-48F0-8BF6-5DEB36AA2C30}" destId="{838C6173-9F58-4CA5-AA6F-C29631EAFDB3}" srcOrd="2" destOrd="0" presId="urn:microsoft.com/office/officeart/2005/8/layout/hList7#1"/>
    <dgm:cxn modelId="{C14F7793-BB2F-4C38-8213-64D10E671608}" type="presParOf" srcId="{2C011156-2440-48F0-8BF6-5DEB36AA2C30}" destId="{0E889DCA-E069-4F0F-81B2-CB09F1EF5F3F}" srcOrd="3" destOrd="0" presId="urn:microsoft.com/office/officeart/2005/8/layout/hList7#1"/>
    <dgm:cxn modelId="{2DA0455A-6EB6-4C00-850F-61452B5055EC}" type="presParOf" srcId="{0D47882E-0BD6-49FE-9689-DEE64CF88822}" destId="{FBE37286-1D86-422C-BE43-C48E68827EC8}" srcOrd="1" destOrd="0" presId="urn:microsoft.com/office/officeart/2005/8/layout/hList7#1"/>
    <dgm:cxn modelId="{D9E271C3-7121-4E61-8707-39153C5E7C43}" type="presParOf" srcId="{0D47882E-0BD6-49FE-9689-DEE64CF88822}" destId="{F1849481-F2A7-4C38-8601-001063CBDE3E}" srcOrd="2" destOrd="0" presId="urn:microsoft.com/office/officeart/2005/8/layout/hList7#1"/>
    <dgm:cxn modelId="{32DAB705-2159-40D1-B6B1-C204E1AB13FD}" type="presParOf" srcId="{F1849481-F2A7-4C38-8601-001063CBDE3E}" destId="{B7A9249B-98A8-428A-BE8A-CD1E0C486868}" srcOrd="0" destOrd="0" presId="urn:microsoft.com/office/officeart/2005/8/layout/hList7#1"/>
    <dgm:cxn modelId="{24F72914-929C-4E38-8D28-42FB452622BB}" type="presParOf" srcId="{F1849481-F2A7-4C38-8601-001063CBDE3E}" destId="{AF4F1910-C2A5-435E-96DE-5F90D09D008C}" srcOrd="1" destOrd="0" presId="urn:microsoft.com/office/officeart/2005/8/layout/hList7#1"/>
    <dgm:cxn modelId="{42B941B3-F2BB-4BA2-9627-E5680AE3245B}" type="presParOf" srcId="{F1849481-F2A7-4C38-8601-001063CBDE3E}" destId="{11B9D883-3A56-48D2-B2D5-7907A0D0F2EF}" srcOrd="2" destOrd="0" presId="urn:microsoft.com/office/officeart/2005/8/layout/hList7#1"/>
    <dgm:cxn modelId="{ED3148FC-36C5-4857-BFBF-18C09DEF7A76}" type="presParOf" srcId="{F1849481-F2A7-4C38-8601-001063CBDE3E}" destId="{BFEDB6FB-D197-414C-B045-A310000D2FEA}" srcOrd="3" destOrd="0" presId="urn:microsoft.com/office/officeart/2005/8/layout/hList7#1"/>
    <dgm:cxn modelId="{1F376D56-855B-4E63-B965-4C51E7378A49}" type="presParOf" srcId="{0D47882E-0BD6-49FE-9689-DEE64CF88822}" destId="{CB5D415F-9734-440A-9124-3EF1E432DBB1}" srcOrd="3" destOrd="0" presId="urn:microsoft.com/office/officeart/2005/8/layout/hList7#1"/>
    <dgm:cxn modelId="{30F91F62-B0CE-43CC-B0F9-0BEB7018AC50}" type="presParOf" srcId="{0D47882E-0BD6-49FE-9689-DEE64CF88822}" destId="{6BDC4FC5-4C93-4767-8A04-FB5B280B706D}" srcOrd="4" destOrd="0" presId="urn:microsoft.com/office/officeart/2005/8/layout/hList7#1"/>
    <dgm:cxn modelId="{A6345853-F394-4BA7-9AE6-F8A969BAA353}" type="presParOf" srcId="{6BDC4FC5-4C93-4767-8A04-FB5B280B706D}" destId="{274DDC04-AD4F-4A56-BA96-9556E39489E5}" srcOrd="0" destOrd="0" presId="urn:microsoft.com/office/officeart/2005/8/layout/hList7#1"/>
    <dgm:cxn modelId="{0B77587D-1093-48C3-8089-2DC660235983}" type="presParOf" srcId="{6BDC4FC5-4C93-4767-8A04-FB5B280B706D}" destId="{31BBA0E7-B95C-4DB3-8201-2F2143DF8AD7}" srcOrd="1" destOrd="0" presId="urn:microsoft.com/office/officeart/2005/8/layout/hList7#1"/>
    <dgm:cxn modelId="{FC31FDC0-95FA-4C26-AE9D-6884D223F73D}" type="presParOf" srcId="{6BDC4FC5-4C93-4767-8A04-FB5B280B706D}" destId="{79379547-1701-4B4D-B00C-58E8C687BA64}" srcOrd="2" destOrd="0" presId="urn:microsoft.com/office/officeart/2005/8/layout/hList7#1"/>
    <dgm:cxn modelId="{48467D0E-2F20-45C4-80E9-00381F614C6E}" type="presParOf" srcId="{6BDC4FC5-4C93-4767-8A04-FB5B280B706D}" destId="{39CCE340-146B-4D6F-AB66-42CE14C6732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250853-E5D3-4313-AAAB-580421B1E2EF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A7BC858C-F5FC-46F3-8DC7-180D2CDFDB5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Develop an experimental greenhouse facility to study plant behavior under various microclimatic conditions </a:t>
          </a:r>
        </a:p>
      </dgm:t>
    </dgm:pt>
    <dgm:pt modelId="{10AACCCB-9429-4435-9CEA-3164FE4417A7}" type="parTrans" cxnId="{C781BD1C-5EDE-4566-A28A-F6FE0F1BC1E1}">
      <dgm:prSet/>
      <dgm:spPr/>
      <dgm:t>
        <a:bodyPr/>
        <a:lstStyle/>
        <a:p>
          <a:endParaRPr lang="en-US"/>
        </a:p>
      </dgm:t>
    </dgm:pt>
    <dgm:pt modelId="{309A62CC-85BD-40E2-AA5D-913401091C78}" type="sibTrans" cxnId="{C781BD1C-5EDE-4566-A28A-F6FE0F1BC1E1}">
      <dgm:prSet/>
      <dgm:spPr/>
      <dgm:t>
        <a:bodyPr/>
        <a:lstStyle/>
        <a:p>
          <a:endParaRPr lang="en-US"/>
        </a:p>
      </dgm:t>
    </dgm:pt>
    <dgm:pt modelId="{2A9481FA-80CD-4BD8-878F-4655BCF4066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Develop a high resolution 3D explicit architecture plant canopy and root system </a:t>
          </a:r>
          <a:r>
            <a:rPr lang="en-US" dirty="0" err="1"/>
            <a:t>ecohydrological</a:t>
          </a:r>
          <a:r>
            <a:rPr lang="en-US" dirty="0"/>
            <a:t> model</a:t>
          </a:r>
        </a:p>
      </dgm:t>
    </dgm:pt>
    <dgm:pt modelId="{527F5D54-AB32-46C3-A305-12D3BF92CB2B}" type="parTrans" cxnId="{325B14D4-AC96-4FDD-9655-7D3C90E6F5AD}">
      <dgm:prSet/>
      <dgm:spPr/>
      <dgm:t>
        <a:bodyPr/>
        <a:lstStyle/>
        <a:p>
          <a:endParaRPr lang="en-US"/>
        </a:p>
      </dgm:t>
    </dgm:pt>
    <dgm:pt modelId="{12242985-DF8F-4771-A7C4-C65B2E699854}" type="sibTrans" cxnId="{325B14D4-AC96-4FDD-9655-7D3C90E6F5AD}">
      <dgm:prSet/>
      <dgm:spPr/>
      <dgm:t>
        <a:bodyPr/>
        <a:lstStyle/>
        <a:p>
          <a:endParaRPr lang="en-US"/>
        </a:p>
      </dgm:t>
    </dgm:pt>
    <dgm:pt modelId="{1C122C2F-679E-4695-A7EC-F5F0CB947A4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Predict impact of climate change on future food and water security and suggest mitigation measures</a:t>
          </a:r>
        </a:p>
      </dgm:t>
    </dgm:pt>
    <dgm:pt modelId="{EA86C85E-5E1E-42D1-8DC6-41991AC60079}" type="parTrans" cxnId="{C13CA4B2-FB26-452C-A268-9C584B04E862}">
      <dgm:prSet/>
      <dgm:spPr/>
      <dgm:t>
        <a:bodyPr/>
        <a:lstStyle/>
        <a:p>
          <a:endParaRPr lang="en-US"/>
        </a:p>
      </dgm:t>
    </dgm:pt>
    <dgm:pt modelId="{8D564EBB-6A19-42AC-BB89-AE65426E2099}" type="sibTrans" cxnId="{C13CA4B2-FB26-452C-A268-9C584B04E862}">
      <dgm:prSet/>
      <dgm:spPr/>
      <dgm:t>
        <a:bodyPr/>
        <a:lstStyle/>
        <a:p>
          <a:endParaRPr lang="en-US"/>
        </a:p>
      </dgm:t>
    </dgm:pt>
    <dgm:pt modelId="{FB2C19DA-747F-467F-B82B-6EBE5EC8C85F}" type="pres">
      <dgm:prSet presAssocID="{23250853-E5D3-4313-AAAB-580421B1E2EF}" presName="Name0" presStyleCnt="0">
        <dgm:presLayoutVars>
          <dgm:dir/>
          <dgm:resizeHandles val="exact"/>
        </dgm:presLayoutVars>
      </dgm:prSet>
      <dgm:spPr/>
    </dgm:pt>
    <dgm:pt modelId="{0F8A1E58-31FC-48B7-A6A8-E63FDECD6A6F}" type="pres">
      <dgm:prSet presAssocID="{23250853-E5D3-4313-AAAB-580421B1E2EF}" presName="fgShape" presStyleLbl="fgShp" presStyleIdx="0" presStyleCnt="1"/>
      <dgm:spPr/>
    </dgm:pt>
    <dgm:pt modelId="{0D47882E-0BD6-49FE-9689-DEE64CF88822}" type="pres">
      <dgm:prSet presAssocID="{23250853-E5D3-4313-AAAB-580421B1E2EF}" presName="linComp" presStyleCnt="0"/>
      <dgm:spPr/>
    </dgm:pt>
    <dgm:pt modelId="{2C011156-2440-48F0-8BF6-5DEB36AA2C30}" type="pres">
      <dgm:prSet presAssocID="{A7BC858C-F5FC-46F3-8DC7-180D2CDFDB5E}" presName="compNode" presStyleCnt="0"/>
      <dgm:spPr/>
    </dgm:pt>
    <dgm:pt modelId="{CD0678EB-7AC1-42D0-ACBB-D9B594359075}" type="pres">
      <dgm:prSet presAssocID="{A7BC858C-F5FC-46F3-8DC7-180D2CDFDB5E}" presName="bkgdShape" presStyleLbl="node1" presStyleIdx="0" presStyleCnt="3"/>
      <dgm:spPr/>
      <dgm:t>
        <a:bodyPr/>
        <a:lstStyle/>
        <a:p>
          <a:endParaRPr lang="en-IN"/>
        </a:p>
      </dgm:t>
    </dgm:pt>
    <dgm:pt modelId="{6AF1845F-0296-4086-AD4B-DCE7EF256C58}" type="pres">
      <dgm:prSet presAssocID="{A7BC858C-F5FC-46F3-8DC7-180D2CDFDB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38C6173-9F58-4CA5-AA6F-C29631EAFDB3}" type="pres">
      <dgm:prSet presAssocID="{A7BC858C-F5FC-46F3-8DC7-180D2CDFDB5E}" presName="invisiNode" presStyleLbl="node1" presStyleIdx="0" presStyleCnt="3"/>
      <dgm:spPr/>
    </dgm:pt>
    <dgm:pt modelId="{0E889DCA-E069-4F0F-81B2-CB09F1EF5F3F}" type="pres">
      <dgm:prSet presAssocID="{A7BC858C-F5FC-46F3-8DC7-180D2CDFDB5E}" presName="imagNode" presStyleLbl="fgImgPlace1" presStyleIdx="0" presStyleCnt="3" custScaleX="145286" custScaleY="1231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4000" r="-14000"/>
          </a:stretch>
        </a:blipFill>
      </dgm:spPr>
    </dgm:pt>
    <dgm:pt modelId="{FBE37286-1D86-422C-BE43-C48E68827EC8}" type="pres">
      <dgm:prSet presAssocID="{309A62CC-85BD-40E2-AA5D-913401091C78}" presName="sibTrans" presStyleLbl="sibTrans2D1" presStyleIdx="0" presStyleCnt="0"/>
      <dgm:spPr/>
      <dgm:t>
        <a:bodyPr/>
        <a:lstStyle/>
        <a:p>
          <a:endParaRPr lang="en-IN"/>
        </a:p>
      </dgm:t>
    </dgm:pt>
    <dgm:pt modelId="{F1849481-F2A7-4C38-8601-001063CBDE3E}" type="pres">
      <dgm:prSet presAssocID="{2A9481FA-80CD-4BD8-878F-4655BCF4066F}" presName="compNode" presStyleCnt="0"/>
      <dgm:spPr/>
    </dgm:pt>
    <dgm:pt modelId="{B7A9249B-98A8-428A-BE8A-CD1E0C486868}" type="pres">
      <dgm:prSet presAssocID="{2A9481FA-80CD-4BD8-878F-4655BCF4066F}" presName="bkgdShape" presStyleLbl="node1" presStyleIdx="1" presStyleCnt="3"/>
      <dgm:spPr/>
      <dgm:t>
        <a:bodyPr/>
        <a:lstStyle/>
        <a:p>
          <a:endParaRPr lang="en-IN"/>
        </a:p>
      </dgm:t>
    </dgm:pt>
    <dgm:pt modelId="{AF4F1910-C2A5-435E-96DE-5F90D09D008C}" type="pres">
      <dgm:prSet presAssocID="{2A9481FA-80CD-4BD8-878F-4655BCF4066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1B9D883-3A56-48D2-B2D5-7907A0D0F2EF}" type="pres">
      <dgm:prSet presAssocID="{2A9481FA-80CD-4BD8-878F-4655BCF4066F}" presName="invisiNode" presStyleLbl="node1" presStyleIdx="1" presStyleCnt="3"/>
      <dgm:spPr/>
    </dgm:pt>
    <dgm:pt modelId="{BFEDB6FB-D197-414C-B045-A310000D2FEA}" type="pres">
      <dgm:prSet presAssocID="{2A9481FA-80CD-4BD8-878F-4655BCF4066F}" presName="imagNode" presStyleLbl="fgImgPlace1" presStyleIdx="1" presStyleCnt="3" custScaleX="134263" custScaleY="1231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5D415F-9734-440A-9124-3EF1E432DBB1}" type="pres">
      <dgm:prSet presAssocID="{12242985-DF8F-4771-A7C4-C65B2E699854}" presName="sibTrans" presStyleLbl="sibTrans2D1" presStyleIdx="0" presStyleCnt="0"/>
      <dgm:spPr/>
      <dgm:t>
        <a:bodyPr/>
        <a:lstStyle/>
        <a:p>
          <a:endParaRPr lang="en-IN"/>
        </a:p>
      </dgm:t>
    </dgm:pt>
    <dgm:pt modelId="{6BDC4FC5-4C93-4767-8A04-FB5B280B706D}" type="pres">
      <dgm:prSet presAssocID="{1C122C2F-679E-4695-A7EC-F5F0CB947A45}" presName="compNode" presStyleCnt="0"/>
      <dgm:spPr/>
    </dgm:pt>
    <dgm:pt modelId="{274DDC04-AD4F-4A56-BA96-9556E39489E5}" type="pres">
      <dgm:prSet presAssocID="{1C122C2F-679E-4695-A7EC-F5F0CB947A45}" presName="bkgdShape" presStyleLbl="node1" presStyleIdx="2" presStyleCnt="3"/>
      <dgm:spPr/>
      <dgm:t>
        <a:bodyPr/>
        <a:lstStyle/>
        <a:p>
          <a:endParaRPr lang="en-IN"/>
        </a:p>
      </dgm:t>
    </dgm:pt>
    <dgm:pt modelId="{31BBA0E7-B95C-4DB3-8201-2F2143DF8AD7}" type="pres">
      <dgm:prSet presAssocID="{1C122C2F-679E-4695-A7EC-F5F0CB947A4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9379547-1701-4B4D-B00C-58E8C687BA64}" type="pres">
      <dgm:prSet presAssocID="{1C122C2F-679E-4695-A7EC-F5F0CB947A45}" presName="invisiNode" presStyleLbl="node1" presStyleIdx="2" presStyleCnt="3"/>
      <dgm:spPr/>
    </dgm:pt>
    <dgm:pt modelId="{39CCE340-146B-4D6F-AB66-42CE14C67322}" type="pres">
      <dgm:prSet presAssocID="{1C122C2F-679E-4695-A7EC-F5F0CB947A45}" presName="imagNode" presStyleLbl="fgImgPlace1" presStyleIdx="2" presStyleCnt="3" custScaleX="150387" custScaleY="12318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C13CA4B2-FB26-452C-A268-9C584B04E862}" srcId="{23250853-E5D3-4313-AAAB-580421B1E2EF}" destId="{1C122C2F-679E-4695-A7EC-F5F0CB947A45}" srcOrd="2" destOrd="0" parTransId="{EA86C85E-5E1E-42D1-8DC6-41991AC60079}" sibTransId="{8D564EBB-6A19-42AC-BB89-AE65426E2099}"/>
    <dgm:cxn modelId="{C781BD1C-5EDE-4566-A28A-F6FE0F1BC1E1}" srcId="{23250853-E5D3-4313-AAAB-580421B1E2EF}" destId="{A7BC858C-F5FC-46F3-8DC7-180D2CDFDB5E}" srcOrd="0" destOrd="0" parTransId="{10AACCCB-9429-4435-9CEA-3164FE4417A7}" sibTransId="{309A62CC-85BD-40E2-AA5D-913401091C78}"/>
    <dgm:cxn modelId="{7EEE9039-FAAE-4241-B9AC-9F881B2BE586}" type="presOf" srcId="{2A9481FA-80CD-4BD8-878F-4655BCF4066F}" destId="{B7A9249B-98A8-428A-BE8A-CD1E0C486868}" srcOrd="0" destOrd="0" presId="urn:microsoft.com/office/officeart/2005/8/layout/hList7#1"/>
    <dgm:cxn modelId="{8A9D4237-39C6-4DEB-81E6-29026039D8EE}" type="presOf" srcId="{A7BC858C-F5FC-46F3-8DC7-180D2CDFDB5E}" destId="{CD0678EB-7AC1-42D0-ACBB-D9B594359075}" srcOrd="0" destOrd="0" presId="urn:microsoft.com/office/officeart/2005/8/layout/hList7#1"/>
    <dgm:cxn modelId="{62D1684E-3EC2-4C11-9DE5-488E4C266692}" type="presOf" srcId="{23250853-E5D3-4313-AAAB-580421B1E2EF}" destId="{FB2C19DA-747F-467F-B82B-6EBE5EC8C85F}" srcOrd="0" destOrd="0" presId="urn:microsoft.com/office/officeart/2005/8/layout/hList7#1"/>
    <dgm:cxn modelId="{9AA483D8-4A7E-4803-96F1-643F36C3A8E4}" type="presOf" srcId="{309A62CC-85BD-40E2-AA5D-913401091C78}" destId="{FBE37286-1D86-422C-BE43-C48E68827EC8}" srcOrd="0" destOrd="0" presId="urn:microsoft.com/office/officeart/2005/8/layout/hList7#1"/>
    <dgm:cxn modelId="{325B14D4-AC96-4FDD-9655-7D3C90E6F5AD}" srcId="{23250853-E5D3-4313-AAAB-580421B1E2EF}" destId="{2A9481FA-80CD-4BD8-878F-4655BCF4066F}" srcOrd="1" destOrd="0" parTransId="{527F5D54-AB32-46C3-A305-12D3BF92CB2B}" sibTransId="{12242985-DF8F-4771-A7C4-C65B2E699854}"/>
    <dgm:cxn modelId="{34696D91-38C0-4C66-AF27-7D0A407D9512}" type="presOf" srcId="{1C122C2F-679E-4695-A7EC-F5F0CB947A45}" destId="{31BBA0E7-B95C-4DB3-8201-2F2143DF8AD7}" srcOrd="1" destOrd="0" presId="urn:microsoft.com/office/officeart/2005/8/layout/hList7#1"/>
    <dgm:cxn modelId="{43D0C6F2-5EBB-4AB8-9F08-29D03F5C2DC4}" type="presOf" srcId="{12242985-DF8F-4771-A7C4-C65B2E699854}" destId="{CB5D415F-9734-440A-9124-3EF1E432DBB1}" srcOrd="0" destOrd="0" presId="urn:microsoft.com/office/officeart/2005/8/layout/hList7#1"/>
    <dgm:cxn modelId="{18FA21E3-D047-441C-9DD3-F0533EDC0C3E}" type="presOf" srcId="{2A9481FA-80CD-4BD8-878F-4655BCF4066F}" destId="{AF4F1910-C2A5-435E-96DE-5F90D09D008C}" srcOrd="1" destOrd="0" presId="urn:microsoft.com/office/officeart/2005/8/layout/hList7#1"/>
    <dgm:cxn modelId="{DB0C357F-45B7-4D32-A03A-22FAA9FF9875}" type="presOf" srcId="{1C122C2F-679E-4695-A7EC-F5F0CB947A45}" destId="{274DDC04-AD4F-4A56-BA96-9556E39489E5}" srcOrd="0" destOrd="0" presId="urn:microsoft.com/office/officeart/2005/8/layout/hList7#1"/>
    <dgm:cxn modelId="{5F6282A7-A089-4ADC-8170-F224D80EF7AE}" type="presOf" srcId="{A7BC858C-F5FC-46F3-8DC7-180D2CDFDB5E}" destId="{6AF1845F-0296-4086-AD4B-DCE7EF256C58}" srcOrd="1" destOrd="0" presId="urn:microsoft.com/office/officeart/2005/8/layout/hList7#1"/>
    <dgm:cxn modelId="{1FCC34F0-DF14-4EF5-A753-9D86B4B7D8AA}" type="presParOf" srcId="{FB2C19DA-747F-467F-B82B-6EBE5EC8C85F}" destId="{0F8A1E58-31FC-48B7-A6A8-E63FDECD6A6F}" srcOrd="0" destOrd="0" presId="urn:microsoft.com/office/officeart/2005/8/layout/hList7#1"/>
    <dgm:cxn modelId="{28579D34-FA70-4485-8825-6DFA23AD05CD}" type="presParOf" srcId="{FB2C19DA-747F-467F-B82B-6EBE5EC8C85F}" destId="{0D47882E-0BD6-49FE-9689-DEE64CF88822}" srcOrd="1" destOrd="0" presId="urn:microsoft.com/office/officeart/2005/8/layout/hList7#1"/>
    <dgm:cxn modelId="{EA414E09-8589-4F45-BB16-5C885510739C}" type="presParOf" srcId="{0D47882E-0BD6-49FE-9689-DEE64CF88822}" destId="{2C011156-2440-48F0-8BF6-5DEB36AA2C30}" srcOrd="0" destOrd="0" presId="urn:microsoft.com/office/officeart/2005/8/layout/hList7#1"/>
    <dgm:cxn modelId="{961DF529-94AC-42AC-A0C5-2F20EE8EE27B}" type="presParOf" srcId="{2C011156-2440-48F0-8BF6-5DEB36AA2C30}" destId="{CD0678EB-7AC1-42D0-ACBB-D9B594359075}" srcOrd="0" destOrd="0" presId="urn:microsoft.com/office/officeart/2005/8/layout/hList7#1"/>
    <dgm:cxn modelId="{C3BE256F-FB9F-4E10-94F8-D19A61C987A5}" type="presParOf" srcId="{2C011156-2440-48F0-8BF6-5DEB36AA2C30}" destId="{6AF1845F-0296-4086-AD4B-DCE7EF256C58}" srcOrd="1" destOrd="0" presId="urn:microsoft.com/office/officeart/2005/8/layout/hList7#1"/>
    <dgm:cxn modelId="{76A1CD53-6467-42AE-86F0-DCC3963577E6}" type="presParOf" srcId="{2C011156-2440-48F0-8BF6-5DEB36AA2C30}" destId="{838C6173-9F58-4CA5-AA6F-C29631EAFDB3}" srcOrd="2" destOrd="0" presId="urn:microsoft.com/office/officeart/2005/8/layout/hList7#1"/>
    <dgm:cxn modelId="{9270F37A-EF0F-41A3-8C56-7BB98B530228}" type="presParOf" srcId="{2C011156-2440-48F0-8BF6-5DEB36AA2C30}" destId="{0E889DCA-E069-4F0F-81B2-CB09F1EF5F3F}" srcOrd="3" destOrd="0" presId="urn:microsoft.com/office/officeart/2005/8/layout/hList7#1"/>
    <dgm:cxn modelId="{8E8746A4-5801-4A53-854A-19C73C84CE59}" type="presParOf" srcId="{0D47882E-0BD6-49FE-9689-DEE64CF88822}" destId="{FBE37286-1D86-422C-BE43-C48E68827EC8}" srcOrd="1" destOrd="0" presId="urn:microsoft.com/office/officeart/2005/8/layout/hList7#1"/>
    <dgm:cxn modelId="{09C47592-4F0E-4B13-A153-C734FA13500E}" type="presParOf" srcId="{0D47882E-0BD6-49FE-9689-DEE64CF88822}" destId="{F1849481-F2A7-4C38-8601-001063CBDE3E}" srcOrd="2" destOrd="0" presId="urn:microsoft.com/office/officeart/2005/8/layout/hList7#1"/>
    <dgm:cxn modelId="{6B409246-7035-4FDB-8F93-0324BF8A43AC}" type="presParOf" srcId="{F1849481-F2A7-4C38-8601-001063CBDE3E}" destId="{B7A9249B-98A8-428A-BE8A-CD1E0C486868}" srcOrd="0" destOrd="0" presId="urn:microsoft.com/office/officeart/2005/8/layout/hList7#1"/>
    <dgm:cxn modelId="{7FE846F0-CC74-4FC4-8605-8194A5CA8EF7}" type="presParOf" srcId="{F1849481-F2A7-4C38-8601-001063CBDE3E}" destId="{AF4F1910-C2A5-435E-96DE-5F90D09D008C}" srcOrd="1" destOrd="0" presId="urn:microsoft.com/office/officeart/2005/8/layout/hList7#1"/>
    <dgm:cxn modelId="{9397FAC7-A8F8-4FF2-89C4-73F10C755884}" type="presParOf" srcId="{F1849481-F2A7-4C38-8601-001063CBDE3E}" destId="{11B9D883-3A56-48D2-B2D5-7907A0D0F2EF}" srcOrd="2" destOrd="0" presId="urn:microsoft.com/office/officeart/2005/8/layout/hList7#1"/>
    <dgm:cxn modelId="{E511DDBC-DFAA-4C97-8C6F-6FE11CBEA9AA}" type="presParOf" srcId="{F1849481-F2A7-4C38-8601-001063CBDE3E}" destId="{BFEDB6FB-D197-414C-B045-A310000D2FEA}" srcOrd="3" destOrd="0" presId="urn:microsoft.com/office/officeart/2005/8/layout/hList7#1"/>
    <dgm:cxn modelId="{8FE9F0F8-985C-4E54-A334-08C6BBB611EC}" type="presParOf" srcId="{0D47882E-0BD6-49FE-9689-DEE64CF88822}" destId="{CB5D415F-9734-440A-9124-3EF1E432DBB1}" srcOrd="3" destOrd="0" presId="urn:microsoft.com/office/officeart/2005/8/layout/hList7#1"/>
    <dgm:cxn modelId="{6F695C3F-D72A-4B7B-9EBC-327AB2052BBC}" type="presParOf" srcId="{0D47882E-0BD6-49FE-9689-DEE64CF88822}" destId="{6BDC4FC5-4C93-4767-8A04-FB5B280B706D}" srcOrd="4" destOrd="0" presId="urn:microsoft.com/office/officeart/2005/8/layout/hList7#1"/>
    <dgm:cxn modelId="{7CFDA6D3-A974-412D-A3CA-63E5E24857E8}" type="presParOf" srcId="{6BDC4FC5-4C93-4767-8A04-FB5B280B706D}" destId="{274DDC04-AD4F-4A56-BA96-9556E39489E5}" srcOrd="0" destOrd="0" presId="urn:microsoft.com/office/officeart/2005/8/layout/hList7#1"/>
    <dgm:cxn modelId="{0FE44D93-50A1-4F23-AD4F-D36F63038BEA}" type="presParOf" srcId="{6BDC4FC5-4C93-4767-8A04-FB5B280B706D}" destId="{31BBA0E7-B95C-4DB3-8201-2F2143DF8AD7}" srcOrd="1" destOrd="0" presId="urn:microsoft.com/office/officeart/2005/8/layout/hList7#1"/>
    <dgm:cxn modelId="{471ABEC5-232F-44B5-A7EC-9A61EA89D7A8}" type="presParOf" srcId="{6BDC4FC5-4C93-4767-8A04-FB5B280B706D}" destId="{79379547-1701-4B4D-B00C-58E8C687BA64}" srcOrd="2" destOrd="0" presId="urn:microsoft.com/office/officeart/2005/8/layout/hList7#1"/>
    <dgm:cxn modelId="{B0538677-62DD-4D2D-AB77-5CF4BAB334B6}" type="presParOf" srcId="{6BDC4FC5-4C93-4767-8A04-FB5B280B706D}" destId="{39CCE340-146B-4D6F-AB66-42CE14C6732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250853-E5D3-4313-AAAB-580421B1E2EF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A7BC858C-F5FC-46F3-8DC7-180D2CDFDB5E}">
      <dgm:prSet phldrT="[Text]"/>
      <dgm:spPr>
        <a:solidFill>
          <a:schemeClr val="accent4">
            <a:lumMod val="75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dirty="0">
              <a:latin typeface="Cambria" pitchFamily="18" charset="0"/>
            </a:rPr>
            <a:t>To cleanup soils , aquifers and air contaminated with organic and inorganic toxic pollutants</a:t>
          </a:r>
        </a:p>
      </dgm:t>
    </dgm:pt>
    <dgm:pt modelId="{10AACCCB-9429-4435-9CEA-3164FE4417A7}" type="parTrans" cxnId="{C781BD1C-5EDE-4566-A28A-F6FE0F1BC1E1}">
      <dgm:prSet/>
      <dgm:spPr/>
      <dgm:t>
        <a:bodyPr/>
        <a:lstStyle/>
        <a:p>
          <a:endParaRPr lang="en-US"/>
        </a:p>
      </dgm:t>
    </dgm:pt>
    <dgm:pt modelId="{309A62CC-85BD-40E2-AA5D-913401091C78}" type="sibTrans" cxnId="{C781BD1C-5EDE-4566-A28A-F6FE0F1BC1E1}">
      <dgm:prSet/>
      <dgm:spPr/>
      <dgm:t>
        <a:bodyPr/>
        <a:lstStyle/>
        <a:p>
          <a:endParaRPr lang="en-US"/>
        </a:p>
      </dgm:t>
    </dgm:pt>
    <dgm:pt modelId="{2A9481FA-80CD-4BD8-878F-4655BCF4066F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latin typeface="Cambria" pitchFamily="18" charset="0"/>
            </a:rPr>
            <a:t>Water quality assessment and providing tailor made centralized and point of use water treatment technologies</a:t>
          </a:r>
        </a:p>
      </dgm:t>
    </dgm:pt>
    <dgm:pt modelId="{527F5D54-AB32-46C3-A305-12D3BF92CB2B}" type="parTrans" cxnId="{325B14D4-AC96-4FDD-9655-7D3C90E6F5AD}">
      <dgm:prSet/>
      <dgm:spPr/>
      <dgm:t>
        <a:bodyPr/>
        <a:lstStyle/>
        <a:p>
          <a:endParaRPr lang="en-US"/>
        </a:p>
      </dgm:t>
    </dgm:pt>
    <dgm:pt modelId="{12242985-DF8F-4771-A7C4-C65B2E699854}" type="sibTrans" cxnId="{325B14D4-AC96-4FDD-9655-7D3C90E6F5AD}">
      <dgm:prSet/>
      <dgm:spPr/>
      <dgm:t>
        <a:bodyPr/>
        <a:lstStyle/>
        <a:p>
          <a:endParaRPr lang="en-US"/>
        </a:p>
      </dgm:t>
    </dgm:pt>
    <dgm:pt modelId="{1C122C2F-679E-4695-A7EC-F5F0CB947A45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latin typeface="Cambria" pitchFamily="18" charset="0"/>
            </a:rPr>
            <a:t>Sustainable Wastewater management using centralized/decentralized and onsite systems</a:t>
          </a:r>
        </a:p>
      </dgm:t>
    </dgm:pt>
    <dgm:pt modelId="{EA86C85E-5E1E-42D1-8DC6-41991AC60079}" type="parTrans" cxnId="{C13CA4B2-FB26-452C-A268-9C584B04E862}">
      <dgm:prSet/>
      <dgm:spPr/>
      <dgm:t>
        <a:bodyPr/>
        <a:lstStyle/>
        <a:p>
          <a:endParaRPr lang="en-US"/>
        </a:p>
      </dgm:t>
    </dgm:pt>
    <dgm:pt modelId="{8D564EBB-6A19-42AC-BB89-AE65426E2099}" type="sibTrans" cxnId="{C13CA4B2-FB26-452C-A268-9C584B04E862}">
      <dgm:prSet/>
      <dgm:spPr/>
      <dgm:t>
        <a:bodyPr/>
        <a:lstStyle/>
        <a:p>
          <a:endParaRPr lang="en-US"/>
        </a:p>
      </dgm:t>
    </dgm:pt>
    <dgm:pt modelId="{FB2C19DA-747F-467F-B82B-6EBE5EC8C85F}" type="pres">
      <dgm:prSet presAssocID="{23250853-E5D3-4313-AAAB-580421B1E2EF}" presName="Name0" presStyleCnt="0">
        <dgm:presLayoutVars>
          <dgm:dir/>
          <dgm:resizeHandles val="exact"/>
        </dgm:presLayoutVars>
      </dgm:prSet>
      <dgm:spPr/>
    </dgm:pt>
    <dgm:pt modelId="{0F8A1E58-31FC-48B7-A6A8-E63FDECD6A6F}" type="pres">
      <dgm:prSet presAssocID="{23250853-E5D3-4313-AAAB-580421B1E2EF}" presName="fgShape" presStyleLbl="fgShp" presStyleIdx="0" presStyleCnt="1"/>
      <dgm:spPr/>
    </dgm:pt>
    <dgm:pt modelId="{0D47882E-0BD6-49FE-9689-DEE64CF88822}" type="pres">
      <dgm:prSet presAssocID="{23250853-E5D3-4313-AAAB-580421B1E2EF}" presName="linComp" presStyleCnt="0"/>
      <dgm:spPr/>
    </dgm:pt>
    <dgm:pt modelId="{2C011156-2440-48F0-8BF6-5DEB36AA2C30}" type="pres">
      <dgm:prSet presAssocID="{A7BC858C-F5FC-46F3-8DC7-180D2CDFDB5E}" presName="compNode" presStyleCnt="0"/>
      <dgm:spPr/>
    </dgm:pt>
    <dgm:pt modelId="{CD0678EB-7AC1-42D0-ACBB-D9B594359075}" type="pres">
      <dgm:prSet presAssocID="{A7BC858C-F5FC-46F3-8DC7-180D2CDFDB5E}" presName="bkgdShape" presStyleLbl="node1" presStyleIdx="0" presStyleCnt="3"/>
      <dgm:spPr/>
      <dgm:t>
        <a:bodyPr/>
        <a:lstStyle/>
        <a:p>
          <a:endParaRPr lang="en-IN"/>
        </a:p>
      </dgm:t>
    </dgm:pt>
    <dgm:pt modelId="{6AF1845F-0296-4086-AD4B-DCE7EF256C58}" type="pres">
      <dgm:prSet presAssocID="{A7BC858C-F5FC-46F3-8DC7-180D2CDFDB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38C6173-9F58-4CA5-AA6F-C29631EAFDB3}" type="pres">
      <dgm:prSet presAssocID="{A7BC858C-F5FC-46F3-8DC7-180D2CDFDB5E}" presName="invisiNode" presStyleLbl="node1" presStyleIdx="0" presStyleCnt="3"/>
      <dgm:spPr/>
    </dgm:pt>
    <dgm:pt modelId="{0E889DCA-E069-4F0F-81B2-CB09F1EF5F3F}" type="pres">
      <dgm:prSet presAssocID="{A7BC858C-F5FC-46F3-8DC7-180D2CDFDB5E}" presName="imagNode" presStyleLbl="fgImgPlace1" presStyleIdx="0" presStyleCnt="3" custScaleX="203022" custScaleY="1231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BE37286-1D86-422C-BE43-C48E68827EC8}" type="pres">
      <dgm:prSet presAssocID="{309A62CC-85BD-40E2-AA5D-913401091C78}" presName="sibTrans" presStyleLbl="sibTrans2D1" presStyleIdx="0" presStyleCnt="0"/>
      <dgm:spPr/>
      <dgm:t>
        <a:bodyPr/>
        <a:lstStyle/>
        <a:p>
          <a:endParaRPr lang="en-IN"/>
        </a:p>
      </dgm:t>
    </dgm:pt>
    <dgm:pt modelId="{F1849481-F2A7-4C38-8601-001063CBDE3E}" type="pres">
      <dgm:prSet presAssocID="{2A9481FA-80CD-4BD8-878F-4655BCF4066F}" presName="compNode" presStyleCnt="0"/>
      <dgm:spPr/>
    </dgm:pt>
    <dgm:pt modelId="{B7A9249B-98A8-428A-BE8A-CD1E0C486868}" type="pres">
      <dgm:prSet presAssocID="{2A9481FA-80CD-4BD8-878F-4655BCF4066F}" presName="bkgdShape" presStyleLbl="node1" presStyleIdx="1" presStyleCnt="3"/>
      <dgm:spPr/>
      <dgm:t>
        <a:bodyPr/>
        <a:lstStyle/>
        <a:p>
          <a:endParaRPr lang="en-IN"/>
        </a:p>
      </dgm:t>
    </dgm:pt>
    <dgm:pt modelId="{AF4F1910-C2A5-435E-96DE-5F90D09D008C}" type="pres">
      <dgm:prSet presAssocID="{2A9481FA-80CD-4BD8-878F-4655BCF4066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1B9D883-3A56-48D2-B2D5-7907A0D0F2EF}" type="pres">
      <dgm:prSet presAssocID="{2A9481FA-80CD-4BD8-878F-4655BCF4066F}" presName="invisiNode" presStyleLbl="node1" presStyleIdx="1" presStyleCnt="3"/>
      <dgm:spPr/>
    </dgm:pt>
    <dgm:pt modelId="{BFEDB6FB-D197-414C-B045-A310000D2FEA}" type="pres">
      <dgm:prSet presAssocID="{2A9481FA-80CD-4BD8-878F-4655BCF4066F}" presName="imagNode" presStyleLbl="fgImgPlace1" presStyleIdx="1" presStyleCnt="3" custScaleX="222199" custScaleY="1231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5D415F-9734-440A-9124-3EF1E432DBB1}" type="pres">
      <dgm:prSet presAssocID="{12242985-DF8F-4771-A7C4-C65B2E699854}" presName="sibTrans" presStyleLbl="sibTrans2D1" presStyleIdx="0" presStyleCnt="0"/>
      <dgm:spPr/>
      <dgm:t>
        <a:bodyPr/>
        <a:lstStyle/>
        <a:p>
          <a:endParaRPr lang="en-IN"/>
        </a:p>
      </dgm:t>
    </dgm:pt>
    <dgm:pt modelId="{6BDC4FC5-4C93-4767-8A04-FB5B280B706D}" type="pres">
      <dgm:prSet presAssocID="{1C122C2F-679E-4695-A7EC-F5F0CB947A45}" presName="compNode" presStyleCnt="0"/>
      <dgm:spPr/>
    </dgm:pt>
    <dgm:pt modelId="{274DDC04-AD4F-4A56-BA96-9556E39489E5}" type="pres">
      <dgm:prSet presAssocID="{1C122C2F-679E-4695-A7EC-F5F0CB947A45}" presName="bkgdShape" presStyleLbl="node1" presStyleIdx="2" presStyleCnt="3"/>
      <dgm:spPr/>
      <dgm:t>
        <a:bodyPr/>
        <a:lstStyle/>
        <a:p>
          <a:endParaRPr lang="en-IN"/>
        </a:p>
      </dgm:t>
    </dgm:pt>
    <dgm:pt modelId="{31BBA0E7-B95C-4DB3-8201-2F2143DF8AD7}" type="pres">
      <dgm:prSet presAssocID="{1C122C2F-679E-4695-A7EC-F5F0CB947A4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9379547-1701-4B4D-B00C-58E8C687BA64}" type="pres">
      <dgm:prSet presAssocID="{1C122C2F-679E-4695-A7EC-F5F0CB947A45}" presName="invisiNode" presStyleLbl="node1" presStyleIdx="2" presStyleCnt="3"/>
      <dgm:spPr/>
    </dgm:pt>
    <dgm:pt modelId="{39CCE340-146B-4D6F-AB66-42CE14C67322}" type="pres">
      <dgm:prSet presAssocID="{1C122C2F-679E-4695-A7EC-F5F0CB947A45}" presName="imagNode" presStyleLbl="fgImgPlace1" presStyleIdx="2" presStyleCnt="3" custScaleX="155494" custScaleY="1231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13CA4B2-FB26-452C-A268-9C584B04E862}" srcId="{23250853-E5D3-4313-AAAB-580421B1E2EF}" destId="{1C122C2F-679E-4695-A7EC-F5F0CB947A45}" srcOrd="2" destOrd="0" parTransId="{EA86C85E-5E1E-42D1-8DC6-41991AC60079}" sibTransId="{8D564EBB-6A19-42AC-BB89-AE65426E2099}"/>
    <dgm:cxn modelId="{C781BD1C-5EDE-4566-A28A-F6FE0F1BC1E1}" srcId="{23250853-E5D3-4313-AAAB-580421B1E2EF}" destId="{A7BC858C-F5FC-46F3-8DC7-180D2CDFDB5E}" srcOrd="0" destOrd="0" parTransId="{10AACCCB-9429-4435-9CEA-3164FE4417A7}" sibTransId="{309A62CC-85BD-40E2-AA5D-913401091C78}"/>
    <dgm:cxn modelId="{6BF763C3-826E-4540-8014-89DA3ACFE058}" type="presOf" srcId="{1C122C2F-679E-4695-A7EC-F5F0CB947A45}" destId="{274DDC04-AD4F-4A56-BA96-9556E39489E5}" srcOrd="0" destOrd="0" presId="urn:microsoft.com/office/officeart/2005/8/layout/hList7#1"/>
    <dgm:cxn modelId="{E5FEF2FE-3D3A-4351-9905-1DD66E9E1596}" type="presOf" srcId="{A7BC858C-F5FC-46F3-8DC7-180D2CDFDB5E}" destId="{6AF1845F-0296-4086-AD4B-DCE7EF256C58}" srcOrd="1" destOrd="0" presId="urn:microsoft.com/office/officeart/2005/8/layout/hList7#1"/>
    <dgm:cxn modelId="{24D89889-7A4B-4655-990F-8A0C9EC88656}" type="presOf" srcId="{23250853-E5D3-4313-AAAB-580421B1E2EF}" destId="{FB2C19DA-747F-467F-B82B-6EBE5EC8C85F}" srcOrd="0" destOrd="0" presId="urn:microsoft.com/office/officeart/2005/8/layout/hList7#1"/>
    <dgm:cxn modelId="{325B14D4-AC96-4FDD-9655-7D3C90E6F5AD}" srcId="{23250853-E5D3-4313-AAAB-580421B1E2EF}" destId="{2A9481FA-80CD-4BD8-878F-4655BCF4066F}" srcOrd="1" destOrd="0" parTransId="{527F5D54-AB32-46C3-A305-12D3BF92CB2B}" sibTransId="{12242985-DF8F-4771-A7C4-C65B2E699854}"/>
    <dgm:cxn modelId="{521020C3-E3A9-4790-B47D-03193A868223}" type="presOf" srcId="{2A9481FA-80CD-4BD8-878F-4655BCF4066F}" destId="{B7A9249B-98A8-428A-BE8A-CD1E0C486868}" srcOrd="0" destOrd="0" presId="urn:microsoft.com/office/officeart/2005/8/layout/hList7#1"/>
    <dgm:cxn modelId="{90611E67-682E-43EF-93EA-A669C2BFF646}" type="presOf" srcId="{2A9481FA-80CD-4BD8-878F-4655BCF4066F}" destId="{AF4F1910-C2A5-435E-96DE-5F90D09D008C}" srcOrd="1" destOrd="0" presId="urn:microsoft.com/office/officeart/2005/8/layout/hList7#1"/>
    <dgm:cxn modelId="{6E06BEC3-F190-42AC-A484-102A6F2A08BC}" type="presOf" srcId="{309A62CC-85BD-40E2-AA5D-913401091C78}" destId="{FBE37286-1D86-422C-BE43-C48E68827EC8}" srcOrd="0" destOrd="0" presId="urn:microsoft.com/office/officeart/2005/8/layout/hList7#1"/>
    <dgm:cxn modelId="{B627BDB6-CF2F-4CA5-AA85-5B975A3E84C5}" type="presOf" srcId="{A7BC858C-F5FC-46F3-8DC7-180D2CDFDB5E}" destId="{CD0678EB-7AC1-42D0-ACBB-D9B594359075}" srcOrd="0" destOrd="0" presId="urn:microsoft.com/office/officeart/2005/8/layout/hList7#1"/>
    <dgm:cxn modelId="{43BDD16E-F850-418B-8EFE-096FDD34D28B}" type="presOf" srcId="{1C122C2F-679E-4695-A7EC-F5F0CB947A45}" destId="{31BBA0E7-B95C-4DB3-8201-2F2143DF8AD7}" srcOrd="1" destOrd="0" presId="urn:microsoft.com/office/officeart/2005/8/layout/hList7#1"/>
    <dgm:cxn modelId="{AB1F962A-0AED-4F29-BA6A-2E3CF524BBD1}" type="presOf" srcId="{12242985-DF8F-4771-A7C4-C65B2E699854}" destId="{CB5D415F-9734-440A-9124-3EF1E432DBB1}" srcOrd="0" destOrd="0" presId="urn:microsoft.com/office/officeart/2005/8/layout/hList7#1"/>
    <dgm:cxn modelId="{D9DD45AB-C528-4265-B949-11AA611A0AB9}" type="presParOf" srcId="{FB2C19DA-747F-467F-B82B-6EBE5EC8C85F}" destId="{0F8A1E58-31FC-48B7-A6A8-E63FDECD6A6F}" srcOrd="0" destOrd="0" presId="urn:microsoft.com/office/officeart/2005/8/layout/hList7#1"/>
    <dgm:cxn modelId="{B0B691CC-D4FC-4686-9042-4AB5A6898276}" type="presParOf" srcId="{FB2C19DA-747F-467F-B82B-6EBE5EC8C85F}" destId="{0D47882E-0BD6-49FE-9689-DEE64CF88822}" srcOrd="1" destOrd="0" presId="urn:microsoft.com/office/officeart/2005/8/layout/hList7#1"/>
    <dgm:cxn modelId="{F0C140D7-5FF1-42CB-AD85-A61D473BE2ED}" type="presParOf" srcId="{0D47882E-0BD6-49FE-9689-DEE64CF88822}" destId="{2C011156-2440-48F0-8BF6-5DEB36AA2C30}" srcOrd="0" destOrd="0" presId="urn:microsoft.com/office/officeart/2005/8/layout/hList7#1"/>
    <dgm:cxn modelId="{0364ECEA-0B2F-44D9-9F83-8BDFBFFC707B}" type="presParOf" srcId="{2C011156-2440-48F0-8BF6-5DEB36AA2C30}" destId="{CD0678EB-7AC1-42D0-ACBB-D9B594359075}" srcOrd="0" destOrd="0" presId="urn:microsoft.com/office/officeart/2005/8/layout/hList7#1"/>
    <dgm:cxn modelId="{1B318821-618D-4831-B103-17DE04F10116}" type="presParOf" srcId="{2C011156-2440-48F0-8BF6-5DEB36AA2C30}" destId="{6AF1845F-0296-4086-AD4B-DCE7EF256C58}" srcOrd="1" destOrd="0" presId="urn:microsoft.com/office/officeart/2005/8/layout/hList7#1"/>
    <dgm:cxn modelId="{33C80212-641A-4598-AEBB-69C568F4A59C}" type="presParOf" srcId="{2C011156-2440-48F0-8BF6-5DEB36AA2C30}" destId="{838C6173-9F58-4CA5-AA6F-C29631EAFDB3}" srcOrd="2" destOrd="0" presId="urn:microsoft.com/office/officeart/2005/8/layout/hList7#1"/>
    <dgm:cxn modelId="{BDBDCF32-4D06-448E-99A9-1D218BDB9433}" type="presParOf" srcId="{2C011156-2440-48F0-8BF6-5DEB36AA2C30}" destId="{0E889DCA-E069-4F0F-81B2-CB09F1EF5F3F}" srcOrd="3" destOrd="0" presId="urn:microsoft.com/office/officeart/2005/8/layout/hList7#1"/>
    <dgm:cxn modelId="{86FD8F07-E67B-4C19-88DF-3708D91AA9EE}" type="presParOf" srcId="{0D47882E-0BD6-49FE-9689-DEE64CF88822}" destId="{FBE37286-1D86-422C-BE43-C48E68827EC8}" srcOrd="1" destOrd="0" presId="urn:microsoft.com/office/officeart/2005/8/layout/hList7#1"/>
    <dgm:cxn modelId="{0F9E94C5-8C77-4BC4-BAFC-F707A12FD750}" type="presParOf" srcId="{0D47882E-0BD6-49FE-9689-DEE64CF88822}" destId="{F1849481-F2A7-4C38-8601-001063CBDE3E}" srcOrd="2" destOrd="0" presId="urn:microsoft.com/office/officeart/2005/8/layout/hList7#1"/>
    <dgm:cxn modelId="{8A5C9D44-D919-4E4B-BF0C-3B2EF5789C29}" type="presParOf" srcId="{F1849481-F2A7-4C38-8601-001063CBDE3E}" destId="{B7A9249B-98A8-428A-BE8A-CD1E0C486868}" srcOrd="0" destOrd="0" presId="urn:microsoft.com/office/officeart/2005/8/layout/hList7#1"/>
    <dgm:cxn modelId="{4D133896-CA76-4895-826F-2DC4B9DB475A}" type="presParOf" srcId="{F1849481-F2A7-4C38-8601-001063CBDE3E}" destId="{AF4F1910-C2A5-435E-96DE-5F90D09D008C}" srcOrd="1" destOrd="0" presId="urn:microsoft.com/office/officeart/2005/8/layout/hList7#1"/>
    <dgm:cxn modelId="{114736FC-E651-45FE-86E5-2C6C55C2806F}" type="presParOf" srcId="{F1849481-F2A7-4C38-8601-001063CBDE3E}" destId="{11B9D883-3A56-48D2-B2D5-7907A0D0F2EF}" srcOrd="2" destOrd="0" presId="urn:microsoft.com/office/officeart/2005/8/layout/hList7#1"/>
    <dgm:cxn modelId="{7EEEA5BA-5A6B-45AD-A48D-52E807471E4B}" type="presParOf" srcId="{F1849481-F2A7-4C38-8601-001063CBDE3E}" destId="{BFEDB6FB-D197-414C-B045-A310000D2FEA}" srcOrd="3" destOrd="0" presId="urn:microsoft.com/office/officeart/2005/8/layout/hList7#1"/>
    <dgm:cxn modelId="{309D9EC0-A34D-4100-8107-8D6B8318D652}" type="presParOf" srcId="{0D47882E-0BD6-49FE-9689-DEE64CF88822}" destId="{CB5D415F-9734-440A-9124-3EF1E432DBB1}" srcOrd="3" destOrd="0" presId="urn:microsoft.com/office/officeart/2005/8/layout/hList7#1"/>
    <dgm:cxn modelId="{690E9C3F-F407-4E61-BD6F-A756FBA75089}" type="presParOf" srcId="{0D47882E-0BD6-49FE-9689-DEE64CF88822}" destId="{6BDC4FC5-4C93-4767-8A04-FB5B280B706D}" srcOrd="4" destOrd="0" presId="urn:microsoft.com/office/officeart/2005/8/layout/hList7#1"/>
    <dgm:cxn modelId="{8D1B79FB-F13E-496F-888B-069876581999}" type="presParOf" srcId="{6BDC4FC5-4C93-4767-8A04-FB5B280B706D}" destId="{274DDC04-AD4F-4A56-BA96-9556E39489E5}" srcOrd="0" destOrd="0" presId="urn:microsoft.com/office/officeart/2005/8/layout/hList7#1"/>
    <dgm:cxn modelId="{652C2D4A-9321-4CCE-8DBF-4AA395553CD3}" type="presParOf" srcId="{6BDC4FC5-4C93-4767-8A04-FB5B280B706D}" destId="{31BBA0E7-B95C-4DB3-8201-2F2143DF8AD7}" srcOrd="1" destOrd="0" presId="urn:microsoft.com/office/officeart/2005/8/layout/hList7#1"/>
    <dgm:cxn modelId="{4D419C23-B025-4756-BB4A-4FEEF876642D}" type="presParOf" srcId="{6BDC4FC5-4C93-4767-8A04-FB5B280B706D}" destId="{79379547-1701-4B4D-B00C-58E8C687BA64}" srcOrd="2" destOrd="0" presId="urn:microsoft.com/office/officeart/2005/8/layout/hList7#1"/>
    <dgm:cxn modelId="{E7029600-0F3A-454E-9BB5-FD0ECF993626}" type="presParOf" srcId="{6BDC4FC5-4C93-4767-8A04-FB5B280B706D}" destId="{39CCE340-146B-4D6F-AB66-42CE14C6732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250853-E5D3-4313-AAAB-580421B1E2EF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A7BC858C-F5FC-46F3-8DC7-180D2CDFDB5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Technology for Emerging Contaminants/Micro-Pollutants Removal</a:t>
          </a:r>
        </a:p>
      </dgm:t>
    </dgm:pt>
    <dgm:pt modelId="{10AACCCB-9429-4435-9CEA-3164FE4417A7}" type="parTrans" cxnId="{C781BD1C-5EDE-4566-A28A-F6FE0F1BC1E1}">
      <dgm:prSet/>
      <dgm:spPr/>
      <dgm:t>
        <a:bodyPr/>
        <a:lstStyle/>
        <a:p>
          <a:endParaRPr lang="en-US"/>
        </a:p>
      </dgm:t>
    </dgm:pt>
    <dgm:pt modelId="{309A62CC-85BD-40E2-AA5D-913401091C78}" type="sibTrans" cxnId="{C781BD1C-5EDE-4566-A28A-F6FE0F1BC1E1}">
      <dgm:prSet/>
      <dgm:spPr/>
      <dgm:t>
        <a:bodyPr/>
        <a:lstStyle/>
        <a:p>
          <a:endParaRPr lang="en-US"/>
        </a:p>
      </dgm:t>
    </dgm:pt>
    <dgm:pt modelId="{2A9481FA-80CD-4BD8-878F-4655BCF4066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Membrane (Bio)reactor for wastewater treatment</a:t>
          </a:r>
        </a:p>
      </dgm:t>
    </dgm:pt>
    <dgm:pt modelId="{527F5D54-AB32-46C3-A305-12D3BF92CB2B}" type="parTrans" cxnId="{325B14D4-AC96-4FDD-9655-7D3C90E6F5AD}">
      <dgm:prSet/>
      <dgm:spPr/>
      <dgm:t>
        <a:bodyPr/>
        <a:lstStyle/>
        <a:p>
          <a:endParaRPr lang="en-US"/>
        </a:p>
      </dgm:t>
    </dgm:pt>
    <dgm:pt modelId="{12242985-DF8F-4771-A7C4-C65B2E699854}" type="sibTrans" cxnId="{325B14D4-AC96-4FDD-9655-7D3C90E6F5AD}">
      <dgm:prSet/>
      <dgm:spPr/>
      <dgm:t>
        <a:bodyPr/>
        <a:lstStyle/>
        <a:p>
          <a:endParaRPr lang="en-US"/>
        </a:p>
      </dgm:t>
    </dgm:pt>
    <dgm:pt modelId="{1C122C2F-679E-4695-A7EC-F5F0CB947A4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Solid Waste Management and Leachate Treatment</a:t>
          </a:r>
        </a:p>
      </dgm:t>
    </dgm:pt>
    <dgm:pt modelId="{EA86C85E-5E1E-42D1-8DC6-41991AC60079}" type="parTrans" cxnId="{C13CA4B2-FB26-452C-A268-9C584B04E862}">
      <dgm:prSet/>
      <dgm:spPr/>
      <dgm:t>
        <a:bodyPr/>
        <a:lstStyle/>
        <a:p>
          <a:endParaRPr lang="en-US"/>
        </a:p>
      </dgm:t>
    </dgm:pt>
    <dgm:pt modelId="{8D564EBB-6A19-42AC-BB89-AE65426E2099}" type="sibTrans" cxnId="{C13CA4B2-FB26-452C-A268-9C584B04E862}">
      <dgm:prSet/>
      <dgm:spPr/>
      <dgm:t>
        <a:bodyPr/>
        <a:lstStyle/>
        <a:p>
          <a:endParaRPr lang="en-US"/>
        </a:p>
      </dgm:t>
    </dgm:pt>
    <dgm:pt modelId="{FB2C19DA-747F-467F-B82B-6EBE5EC8C85F}" type="pres">
      <dgm:prSet presAssocID="{23250853-E5D3-4313-AAAB-580421B1E2EF}" presName="Name0" presStyleCnt="0">
        <dgm:presLayoutVars>
          <dgm:dir/>
          <dgm:resizeHandles val="exact"/>
        </dgm:presLayoutVars>
      </dgm:prSet>
      <dgm:spPr/>
    </dgm:pt>
    <dgm:pt modelId="{0F8A1E58-31FC-48B7-A6A8-E63FDECD6A6F}" type="pres">
      <dgm:prSet presAssocID="{23250853-E5D3-4313-AAAB-580421B1E2EF}" presName="fgShape" presStyleLbl="fgShp" presStyleIdx="0" presStyleCnt="1"/>
      <dgm:spPr/>
    </dgm:pt>
    <dgm:pt modelId="{0D47882E-0BD6-49FE-9689-DEE64CF88822}" type="pres">
      <dgm:prSet presAssocID="{23250853-E5D3-4313-AAAB-580421B1E2EF}" presName="linComp" presStyleCnt="0"/>
      <dgm:spPr/>
    </dgm:pt>
    <dgm:pt modelId="{2C011156-2440-48F0-8BF6-5DEB36AA2C30}" type="pres">
      <dgm:prSet presAssocID="{A7BC858C-F5FC-46F3-8DC7-180D2CDFDB5E}" presName="compNode" presStyleCnt="0"/>
      <dgm:spPr/>
    </dgm:pt>
    <dgm:pt modelId="{CD0678EB-7AC1-42D0-ACBB-D9B594359075}" type="pres">
      <dgm:prSet presAssocID="{A7BC858C-F5FC-46F3-8DC7-180D2CDFDB5E}" presName="bkgdShape" presStyleLbl="node1" presStyleIdx="0" presStyleCnt="3"/>
      <dgm:spPr/>
      <dgm:t>
        <a:bodyPr/>
        <a:lstStyle/>
        <a:p>
          <a:endParaRPr lang="en-IN"/>
        </a:p>
      </dgm:t>
    </dgm:pt>
    <dgm:pt modelId="{6AF1845F-0296-4086-AD4B-DCE7EF256C58}" type="pres">
      <dgm:prSet presAssocID="{A7BC858C-F5FC-46F3-8DC7-180D2CDFDB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38C6173-9F58-4CA5-AA6F-C29631EAFDB3}" type="pres">
      <dgm:prSet presAssocID="{A7BC858C-F5FC-46F3-8DC7-180D2CDFDB5E}" presName="invisiNode" presStyleLbl="node1" presStyleIdx="0" presStyleCnt="3"/>
      <dgm:spPr/>
    </dgm:pt>
    <dgm:pt modelId="{0E889DCA-E069-4F0F-81B2-CB09F1EF5F3F}" type="pres">
      <dgm:prSet presAssocID="{A7BC858C-F5FC-46F3-8DC7-180D2CDFDB5E}" presName="imagNode" presStyleLbl="fgImgPlace1" presStyleIdx="0" presStyleCnt="3" custScaleX="145286" custScaleY="1231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BE37286-1D86-422C-BE43-C48E68827EC8}" type="pres">
      <dgm:prSet presAssocID="{309A62CC-85BD-40E2-AA5D-913401091C78}" presName="sibTrans" presStyleLbl="sibTrans2D1" presStyleIdx="0" presStyleCnt="0"/>
      <dgm:spPr/>
      <dgm:t>
        <a:bodyPr/>
        <a:lstStyle/>
        <a:p>
          <a:endParaRPr lang="en-IN"/>
        </a:p>
      </dgm:t>
    </dgm:pt>
    <dgm:pt modelId="{F1849481-F2A7-4C38-8601-001063CBDE3E}" type="pres">
      <dgm:prSet presAssocID="{2A9481FA-80CD-4BD8-878F-4655BCF4066F}" presName="compNode" presStyleCnt="0"/>
      <dgm:spPr/>
    </dgm:pt>
    <dgm:pt modelId="{B7A9249B-98A8-428A-BE8A-CD1E0C486868}" type="pres">
      <dgm:prSet presAssocID="{2A9481FA-80CD-4BD8-878F-4655BCF4066F}" presName="bkgdShape" presStyleLbl="node1" presStyleIdx="1" presStyleCnt="3"/>
      <dgm:spPr/>
      <dgm:t>
        <a:bodyPr/>
        <a:lstStyle/>
        <a:p>
          <a:endParaRPr lang="en-IN"/>
        </a:p>
      </dgm:t>
    </dgm:pt>
    <dgm:pt modelId="{AF4F1910-C2A5-435E-96DE-5F90D09D008C}" type="pres">
      <dgm:prSet presAssocID="{2A9481FA-80CD-4BD8-878F-4655BCF4066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1B9D883-3A56-48D2-B2D5-7907A0D0F2EF}" type="pres">
      <dgm:prSet presAssocID="{2A9481FA-80CD-4BD8-878F-4655BCF4066F}" presName="invisiNode" presStyleLbl="node1" presStyleIdx="1" presStyleCnt="3"/>
      <dgm:spPr/>
    </dgm:pt>
    <dgm:pt modelId="{BFEDB6FB-D197-414C-B045-A310000D2FEA}" type="pres">
      <dgm:prSet presAssocID="{2A9481FA-80CD-4BD8-878F-4655BCF4066F}" presName="imagNode" presStyleLbl="fgImgPlace1" presStyleIdx="1" presStyleCnt="3" custScaleX="134263" custScaleY="1231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5D415F-9734-440A-9124-3EF1E432DBB1}" type="pres">
      <dgm:prSet presAssocID="{12242985-DF8F-4771-A7C4-C65B2E699854}" presName="sibTrans" presStyleLbl="sibTrans2D1" presStyleIdx="0" presStyleCnt="0"/>
      <dgm:spPr/>
      <dgm:t>
        <a:bodyPr/>
        <a:lstStyle/>
        <a:p>
          <a:endParaRPr lang="en-IN"/>
        </a:p>
      </dgm:t>
    </dgm:pt>
    <dgm:pt modelId="{6BDC4FC5-4C93-4767-8A04-FB5B280B706D}" type="pres">
      <dgm:prSet presAssocID="{1C122C2F-679E-4695-A7EC-F5F0CB947A45}" presName="compNode" presStyleCnt="0"/>
      <dgm:spPr/>
    </dgm:pt>
    <dgm:pt modelId="{274DDC04-AD4F-4A56-BA96-9556E39489E5}" type="pres">
      <dgm:prSet presAssocID="{1C122C2F-679E-4695-A7EC-F5F0CB947A45}" presName="bkgdShape" presStyleLbl="node1" presStyleIdx="2" presStyleCnt="3"/>
      <dgm:spPr/>
      <dgm:t>
        <a:bodyPr/>
        <a:lstStyle/>
        <a:p>
          <a:endParaRPr lang="en-IN"/>
        </a:p>
      </dgm:t>
    </dgm:pt>
    <dgm:pt modelId="{31BBA0E7-B95C-4DB3-8201-2F2143DF8AD7}" type="pres">
      <dgm:prSet presAssocID="{1C122C2F-679E-4695-A7EC-F5F0CB947A4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9379547-1701-4B4D-B00C-58E8C687BA64}" type="pres">
      <dgm:prSet presAssocID="{1C122C2F-679E-4695-A7EC-F5F0CB947A45}" presName="invisiNode" presStyleLbl="node1" presStyleIdx="2" presStyleCnt="3"/>
      <dgm:spPr/>
    </dgm:pt>
    <dgm:pt modelId="{39CCE340-146B-4D6F-AB66-42CE14C67322}" type="pres">
      <dgm:prSet presAssocID="{1C122C2F-679E-4695-A7EC-F5F0CB947A45}" presName="imagNode" presStyleLbl="fgImgPlace1" presStyleIdx="2" presStyleCnt="3" custScaleX="150387" custScaleY="1231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13CA4B2-FB26-452C-A268-9C584B04E862}" srcId="{23250853-E5D3-4313-AAAB-580421B1E2EF}" destId="{1C122C2F-679E-4695-A7EC-F5F0CB947A45}" srcOrd="2" destOrd="0" parTransId="{EA86C85E-5E1E-42D1-8DC6-41991AC60079}" sibTransId="{8D564EBB-6A19-42AC-BB89-AE65426E2099}"/>
    <dgm:cxn modelId="{337483D6-F11F-4A2A-A74D-E81D65174D17}" type="presOf" srcId="{A7BC858C-F5FC-46F3-8DC7-180D2CDFDB5E}" destId="{CD0678EB-7AC1-42D0-ACBB-D9B594359075}" srcOrd="0" destOrd="0" presId="urn:microsoft.com/office/officeart/2005/8/layout/hList7#1"/>
    <dgm:cxn modelId="{F63262AC-0674-4385-A645-1ED9DD03CF4C}" type="presOf" srcId="{12242985-DF8F-4771-A7C4-C65B2E699854}" destId="{CB5D415F-9734-440A-9124-3EF1E432DBB1}" srcOrd="0" destOrd="0" presId="urn:microsoft.com/office/officeart/2005/8/layout/hList7#1"/>
    <dgm:cxn modelId="{C781BD1C-5EDE-4566-A28A-F6FE0F1BC1E1}" srcId="{23250853-E5D3-4313-AAAB-580421B1E2EF}" destId="{A7BC858C-F5FC-46F3-8DC7-180D2CDFDB5E}" srcOrd="0" destOrd="0" parTransId="{10AACCCB-9429-4435-9CEA-3164FE4417A7}" sibTransId="{309A62CC-85BD-40E2-AA5D-913401091C78}"/>
    <dgm:cxn modelId="{411C6337-4516-4CDD-BAE3-98FCC1D6794F}" type="presOf" srcId="{1C122C2F-679E-4695-A7EC-F5F0CB947A45}" destId="{31BBA0E7-B95C-4DB3-8201-2F2143DF8AD7}" srcOrd="1" destOrd="0" presId="urn:microsoft.com/office/officeart/2005/8/layout/hList7#1"/>
    <dgm:cxn modelId="{BE647E19-5255-4542-8A26-61E5570E4A19}" type="presOf" srcId="{2A9481FA-80CD-4BD8-878F-4655BCF4066F}" destId="{AF4F1910-C2A5-435E-96DE-5F90D09D008C}" srcOrd="1" destOrd="0" presId="urn:microsoft.com/office/officeart/2005/8/layout/hList7#1"/>
    <dgm:cxn modelId="{325B14D4-AC96-4FDD-9655-7D3C90E6F5AD}" srcId="{23250853-E5D3-4313-AAAB-580421B1E2EF}" destId="{2A9481FA-80CD-4BD8-878F-4655BCF4066F}" srcOrd="1" destOrd="0" parTransId="{527F5D54-AB32-46C3-A305-12D3BF92CB2B}" sibTransId="{12242985-DF8F-4771-A7C4-C65B2E699854}"/>
    <dgm:cxn modelId="{C86A99BD-1A39-4E71-92A5-D322F9461D12}" type="presOf" srcId="{2A9481FA-80CD-4BD8-878F-4655BCF4066F}" destId="{B7A9249B-98A8-428A-BE8A-CD1E0C486868}" srcOrd="0" destOrd="0" presId="urn:microsoft.com/office/officeart/2005/8/layout/hList7#1"/>
    <dgm:cxn modelId="{99E35E5E-75DC-415A-8811-F45D38C35654}" type="presOf" srcId="{1C122C2F-679E-4695-A7EC-F5F0CB947A45}" destId="{274DDC04-AD4F-4A56-BA96-9556E39489E5}" srcOrd="0" destOrd="0" presId="urn:microsoft.com/office/officeart/2005/8/layout/hList7#1"/>
    <dgm:cxn modelId="{380B28B3-DAA8-49B6-B029-504C4A1E207F}" type="presOf" srcId="{309A62CC-85BD-40E2-AA5D-913401091C78}" destId="{FBE37286-1D86-422C-BE43-C48E68827EC8}" srcOrd="0" destOrd="0" presId="urn:microsoft.com/office/officeart/2005/8/layout/hList7#1"/>
    <dgm:cxn modelId="{DDF1CCF7-18CE-4296-A7DB-D399EEB90398}" type="presOf" srcId="{A7BC858C-F5FC-46F3-8DC7-180D2CDFDB5E}" destId="{6AF1845F-0296-4086-AD4B-DCE7EF256C58}" srcOrd="1" destOrd="0" presId="urn:microsoft.com/office/officeart/2005/8/layout/hList7#1"/>
    <dgm:cxn modelId="{7E51C2CA-A076-42B3-B745-43D3067DBF97}" type="presOf" srcId="{23250853-E5D3-4313-AAAB-580421B1E2EF}" destId="{FB2C19DA-747F-467F-B82B-6EBE5EC8C85F}" srcOrd="0" destOrd="0" presId="urn:microsoft.com/office/officeart/2005/8/layout/hList7#1"/>
    <dgm:cxn modelId="{9DB5B97B-7D4C-4EB9-ABF0-7AD911964672}" type="presParOf" srcId="{FB2C19DA-747F-467F-B82B-6EBE5EC8C85F}" destId="{0F8A1E58-31FC-48B7-A6A8-E63FDECD6A6F}" srcOrd="0" destOrd="0" presId="urn:microsoft.com/office/officeart/2005/8/layout/hList7#1"/>
    <dgm:cxn modelId="{1504DD7D-36A0-48A5-8E3D-786AA4968A64}" type="presParOf" srcId="{FB2C19DA-747F-467F-B82B-6EBE5EC8C85F}" destId="{0D47882E-0BD6-49FE-9689-DEE64CF88822}" srcOrd="1" destOrd="0" presId="urn:microsoft.com/office/officeart/2005/8/layout/hList7#1"/>
    <dgm:cxn modelId="{8B5D4BD3-3BD0-43C8-886E-D73DA77014A5}" type="presParOf" srcId="{0D47882E-0BD6-49FE-9689-DEE64CF88822}" destId="{2C011156-2440-48F0-8BF6-5DEB36AA2C30}" srcOrd="0" destOrd="0" presId="urn:microsoft.com/office/officeart/2005/8/layout/hList7#1"/>
    <dgm:cxn modelId="{376AF514-4E6F-4CC3-9F55-831E0BF6345D}" type="presParOf" srcId="{2C011156-2440-48F0-8BF6-5DEB36AA2C30}" destId="{CD0678EB-7AC1-42D0-ACBB-D9B594359075}" srcOrd="0" destOrd="0" presId="urn:microsoft.com/office/officeart/2005/8/layout/hList7#1"/>
    <dgm:cxn modelId="{9E7CF123-C68E-4294-AD64-6CD712FBD2EB}" type="presParOf" srcId="{2C011156-2440-48F0-8BF6-5DEB36AA2C30}" destId="{6AF1845F-0296-4086-AD4B-DCE7EF256C58}" srcOrd="1" destOrd="0" presId="urn:microsoft.com/office/officeart/2005/8/layout/hList7#1"/>
    <dgm:cxn modelId="{1D7742F0-07B2-4A57-B1E8-062423447D2A}" type="presParOf" srcId="{2C011156-2440-48F0-8BF6-5DEB36AA2C30}" destId="{838C6173-9F58-4CA5-AA6F-C29631EAFDB3}" srcOrd="2" destOrd="0" presId="urn:microsoft.com/office/officeart/2005/8/layout/hList7#1"/>
    <dgm:cxn modelId="{2B0A97AE-1BCE-4F1E-9E4F-4479F84FB535}" type="presParOf" srcId="{2C011156-2440-48F0-8BF6-5DEB36AA2C30}" destId="{0E889DCA-E069-4F0F-81B2-CB09F1EF5F3F}" srcOrd="3" destOrd="0" presId="urn:microsoft.com/office/officeart/2005/8/layout/hList7#1"/>
    <dgm:cxn modelId="{48EFE7B9-06D9-4CEC-A601-6EFD5F887F6D}" type="presParOf" srcId="{0D47882E-0BD6-49FE-9689-DEE64CF88822}" destId="{FBE37286-1D86-422C-BE43-C48E68827EC8}" srcOrd="1" destOrd="0" presId="urn:microsoft.com/office/officeart/2005/8/layout/hList7#1"/>
    <dgm:cxn modelId="{26322E83-4D64-45E7-B2A8-16A0694138A7}" type="presParOf" srcId="{0D47882E-0BD6-49FE-9689-DEE64CF88822}" destId="{F1849481-F2A7-4C38-8601-001063CBDE3E}" srcOrd="2" destOrd="0" presId="urn:microsoft.com/office/officeart/2005/8/layout/hList7#1"/>
    <dgm:cxn modelId="{DBED36AF-AF41-4BD9-BFC9-05671256BEB8}" type="presParOf" srcId="{F1849481-F2A7-4C38-8601-001063CBDE3E}" destId="{B7A9249B-98A8-428A-BE8A-CD1E0C486868}" srcOrd="0" destOrd="0" presId="urn:microsoft.com/office/officeart/2005/8/layout/hList7#1"/>
    <dgm:cxn modelId="{DE28F792-B7E4-4542-9423-C4D55E447F6D}" type="presParOf" srcId="{F1849481-F2A7-4C38-8601-001063CBDE3E}" destId="{AF4F1910-C2A5-435E-96DE-5F90D09D008C}" srcOrd="1" destOrd="0" presId="urn:microsoft.com/office/officeart/2005/8/layout/hList7#1"/>
    <dgm:cxn modelId="{D6607199-94A3-41DE-B1FD-EC03DC028ECC}" type="presParOf" srcId="{F1849481-F2A7-4C38-8601-001063CBDE3E}" destId="{11B9D883-3A56-48D2-B2D5-7907A0D0F2EF}" srcOrd="2" destOrd="0" presId="urn:microsoft.com/office/officeart/2005/8/layout/hList7#1"/>
    <dgm:cxn modelId="{5B575B22-9349-401E-A399-18F59995BEDE}" type="presParOf" srcId="{F1849481-F2A7-4C38-8601-001063CBDE3E}" destId="{BFEDB6FB-D197-414C-B045-A310000D2FEA}" srcOrd="3" destOrd="0" presId="urn:microsoft.com/office/officeart/2005/8/layout/hList7#1"/>
    <dgm:cxn modelId="{A2779E67-C585-4979-A267-CC18507E7607}" type="presParOf" srcId="{0D47882E-0BD6-49FE-9689-DEE64CF88822}" destId="{CB5D415F-9734-440A-9124-3EF1E432DBB1}" srcOrd="3" destOrd="0" presId="urn:microsoft.com/office/officeart/2005/8/layout/hList7#1"/>
    <dgm:cxn modelId="{D9352FF6-EF00-445C-9CC7-E56A1EC85754}" type="presParOf" srcId="{0D47882E-0BD6-49FE-9689-DEE64CF88822}" destId="{6BDC4FC5-4C93-4767-8A04-FB5B280B706D}" srcOrd="4" destOrd="0" presId="urn:microsoft.com/office/officeart/2005/8/layout/hList7#1"/>
    <dgm:cxn modelId="{0425EB6D-3728-4ACB-9DAA-3789FF479D65}" type="presParOf" srcId="{6BDC4FC5-4C93-4767-8A04-FB5B280B706D}" destId="{274DDC04-AD4F-4A56-BA96-9556E39489E5}" srcOrd="0" destOrd="0" presId="urn:microsoft.com/office/officeart/2005/8/layout/hList7#1"/>
    <dgm:cxn modelId="{8AC5DFEA-7C15-476C-9EDB-E324AA40E46C}" type="presParOf" srcId="{6BDC4FC5-4C93-4767-8A04-FB5B280B706D}" destId="{31BBA0E7-B95C-4DB3-8201-2F2143DF8AD7}" srcOrd="1" destOrd="0" presId="urn:microsoft.com/office/officeart/2005/8/layout/hList7#1"/>
    <dgm:cxn modelId="{9D6F2B59-5379-4EBA-B03E-B32A052337EC}" type="presParOf" srcId="{6BDC4FC5-4C93-4767-8A04-FB5B280B706D}" destId="{79379547-1701-4B4D-B00C-58E8C687BA64}" srcOrd="2" destOrd="0" presId="urn:microsoft.com/office/officeart/2005/8/layout/hList7#1"/>
    <dgm:cxn modelId="{F24E4438-E14A-472C-93AB-67EE614CE12A}" type="presParOf" srcId="{6BDC4FC5-4C93-4767-8A04-FB5B280B706D}" destId="{39CCE340-146B-4D6F-AB66-42CE14C6732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250853-E5D3-4313-AAAB-580421B1E2EF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A7BC858C-F5FC-46F3-8DC7-180D2CDFDB5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  <a:latin typeface="Cambria" pitchFamily="18" charset="0"/>
            </a:rPr>
            <a:t>Evolutionary Algorithms</a:t>
          </a:r>
        </a:p>
      </dgm:t>
    </dgm:pt>
    <dgm:pt modelId="{10AACCCB-9429-4435-9CEA-3164FE4417A7}" type="parTrans" cxnId="{C781BD1C-5EDE-4566-A28A-F6FE0F1BC1E1}">
      <dgm:prSet/>
      <dgm:spPr/>
      <dgm:t>
        <a:bodyPr/>
        <a:lstStyle/>
        <a:p>
          <a:endParaRPr lang="en-US"/>
        </a:p>
      </dgm:t>
    </dgm:pt>
    <dgm:pt modelId="{309A62CC-85BD-40E2-AA5D-913401091C78}" type="sibTrans" cxnId="{C781BD1C-5EDE-4566-A28A-F6FE0F1BC1E1}">
      <dgm:prSet/>
      <dgm:spPr/>
      <dgm:t>
        <a:bodyPr/>
        <a:lstStyle/>
        <a:p>
          <a:endParaRPr lang="en-US"/>
        </a:p>
      </dgm:t>
    </dgm:pt>
    <dgm:pt modelId="{2A9481FA-80CD-4BD8-878F-4655BCF4066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  <a:latin typeface="Cambria" pitchFamily="18" charset="0"/>
            </a:rPr>
            <a:t>Sustainable Development</a:t>
          </a:r>
        </a:p>
      </dgm:t>
    </dgm:pt>
    <dgm:pt modelId="{527F5D54-AB32-46C3-A305-12D3BF92CB2B}" type="parTrans" cxnId="{325B14D4-AC96-4FDD-9655-7D3C90E6F5AD}">
      <dgm:prSet/>
      <dgm:spPr/>
      <dgm:t>
        <a:bodyPr/>
        <a:lstStyle/>
        <a:p>
          <a:endParaRPr lang="en-US"/>
        </a:p>
      </dgm:t>
    </dgm:pt>
    <dgm:pt modelId="{12242985-DF8F-4771-A7C4-C65B2E699854}" type="sibTrans" cxnId="{325B14D4-AC96-4FDD-9655-7D3C90E6F5AD}">
      <dgm:prSet/>
      <dgm:spPr/>
      <dgm:t>
        <a:bodyPr/>
        <a:lstStyle/>
        <a:p>
          <a:endParaRPr lang="en-US"/>
        </a:p>
      </dgm:t>
    </dgm:pt>
    <dgm:pt modelId="{1C122C2F-679E-4695-A7EC-F5F0CB947A4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0" dirty="0">
              <a:solidFill>
                <a:schemeClr val="bg1"/>
              </a:solidFill>
              <a:latin typeface="Cambria" pitchFamily="18" charset="0"/>
            </a:rPr>
            <a:t>Water, Air, and Land Pollution Abatement</a:t>
          </a:r>
        </a:p>
      </dgm:t>
    </dgm:pt>
    <dgm:pt modelId="{EA86C85E-5E1E-42D1-8DC6-41991AC60079}" type="parTrans" cxnId="{C13CA4B2-FB26-452C-A268-9C584B04E862}">
      <dgm:prSet/>
      <dgm:spPr/>
      <dgm:t>
        <a:bodyPr/>
        <a:lstStyle/>
        <a:p>
          <a:endParaRPr lang="en-US"/>
        </a:p>
      </dgm:t>
    </dgm:pt>
    <dgm:pt modelId="{8D564EBB-6A19-42AC-BB89-AE65426E2099}" type="sibTrans" cxnId="{C13CA4B2-FB26-452C-A268-9C584B04E862}">
      <dgm:prSet/>
      <dgm:spPr/>
      <dgm:t>
        <a:bodyPr/>
        <a:lstStyle/>
        <a:p>
          <a:endParaRPr lang="en-US"/>
        </a:p>
      </dgm:t>
    </dgm:pt>
    <dgm:pt modelId="{FB2C19DA-747F-467F-B82B-6EBE5EC8C85F}" type="pres">
      <dgm:prSet presAssocID="{23250853-E5D3-4313-AAAB-580421B1E2EF}" presName="Name0" presStyleCnt="0">
        <dgm:presLayoutVars>
          <dgm:dir/>
          <dgm:resizeHandles val="exact"/>
        </dgm:presLayoutVars>
      </dgm:prSet>
      <dgm:spPr/>
    </dgm:pt>
    <dgm:pt modelId="{0F8A1E58-31FC-48B7-A6A8-E63FDECD6A6F}" type="pres">
      <dgm:prSet presAssocID="{23250853-E5D3-4313-AAAB-580421B1E2EF}" presName="fgShape" presStyleLbl="fgShp" presStyleIdx="0" presStyleCnt="1"/>
      <dgm:spPr/>
    </dgm:pt>
    <dgm:pt modelId="{0D47882E-0BD6-49FE-9689-DEE64CF88822}" type="pres">
      <dgm:prSet presAssocID="{23250853-E5D3-4313-AAAB-580421B1E2EF}" presName="linComp" presStyleCnt="0"/>
      <dgm:spPr/>
    </dgm:pt>
    <dgm:pt modelId="{2C011156-2440-48F0-8BF6-5DEB36AA2C30}" type="pres">
      <dgm:prSet presAssocID="{A7BC858C-F5FC-46F3-8DC7-180D2CDFDB5E}" presName="compNode" presStyleCnt="0"/>
      <dgm:spPr/>
    </dgm:pt>
    <dgm:pt modelId="{CD0678EB-7AC1-42D0-ACBB-D9B594359075}" type="pres">
      <dgm:prSet presAssocID="{A7BC858C-F5FC-46F3-8DC7-180D2CDFDB5E}" presName="bkgdShape" presStyleLbl="node1" presStyleIdx="0" presStyleCnt="3" custLinFactNeighborX="-64"/>
      <dgm:spPr/>
      <dgm:t>
        <a:bodyPr/>
        <a:lstStyle/>
        <a:p>
          <a:endParaRPr lang="en-IN"/>
        </a:p>
      </dgm:t>
    </dgm:pt>
    <dgm:pt modelId="{6AF1845F-0296-4086-AD4B-DCE7EF256C58}" type="pres">
      <dgm:prSet presAssocID="{A7BC858C-F5FC-46F3-8DC7-180D2CDFDB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38C6173-9F58-4CA5-AA6F-C29631EAFDB3}" type="pres">
      <dgm:prSet presAssocID="{A7BC858C-F5FC-46F3-8DC7-180D2CDFDB5E}" presName="invisiNode" presStyleLbl="node1" presStyleIdx="0" presStyleCnt="3"/>
      <dgm:spPr/>
    </dgm:pt>
    <dgm:pt modelId="{0E889DCA-E069-4F0F-81B2-CB09F1EF5F3F}" type="pres">
      <dgm:prSet presAssocID="{A7BC858C-F5FC-46F3-8DC7-180D2CDFDB5E}" presName="imagNode" presStyleLbl="fgImgPlace1" presStyleIdx="0" presStyleCnt="3" custScaleX="145286" custScaleY="123188" custLinFactNeighborX="279" custLinFactNeighborY="1132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BE37286-1D86-422C-BE43-C48E68827EC8}" type="pres">
      <dgm:prSet presAssocID="{309A62CC-85BD-40E2-AA5D-913401091C78}" presName="sibTrans" presStyleLbl="sibTrans2D1" presStyleIdx="0" presStyleCnt="0"/>
      <dgm:spPr/>
      <dgm:t>
        <a:bodyPr/>
        <a:lstStyle/>
        <a:p>
          <a:endParaRPr lang="en-IN"/>
        </a:p>
      </dgm:t>
    </dgm:pt>
    <dgm:pt modelId="{F1849481-F2A7-4C38-8601-001063CBDE3E}" type="pres">
      <dgm:prSet presAssocID="{2A9481FA-80CD-4BD8-878F-4655BCF4066F}" presName="compNode" presStyleCnt="0"/>
      <dgm:spPr/>
    </dgm:pt>
    <dgm:pt modelId="{B7A9249B-98A8-428A-BE8A-CD1E0C486868}" type="pres">
      <dgm:prSet presAssocID="{2A9481FA-80CD-4BD8-878F-4655BCF4066F}" presName="bkgdShape" presStyleLbl="node1" presStyleIdx="1" presStyleCnt="3"/>
      <dgm:spPr/>
      <dgm:t>
        <a:bodyPr/>
        <a:lstStyle/>
        <a:p>
          <a:endParaRPr lang="en-IN"/>
        </a:p>
      </dgm:t>
    </dgm:pt>
    <dgm:pt modelId="{AF4F1910-C2A5-435E-96DE-5F90D09D008C}" type="pres">
      <dgm:prSet presAssocID="{2A9481FA-80CD-4BD8-878F-4655BCF4066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1B9D883-3A56-48D2-B2D5-7907A0D0F2EF}" type="pres">
      <dgm:prSet presAssocID="{2A9481FA-80CD-4BD8-878F-4655BCF4066F}" presName="invisiNode" presStyleLbl="node1" presStyleIdx="1" presStyleCnt="3"/>
      <dgm:spPr/>
    </dgm:pt>
    <dgm:pt modelId="{BFEDB6FB-D197-414C-B045-A310000D2FEA}" type="pres">
      <dgm:prSet presAssocID="{2A9481FA-80CD-4BD8-878F-4655BCF4066F}" presName="imagNode" presStyleLbl="fgImgPlace1" presStyleIdx="1" presStyleCnt="3" custScaleX="134263" custScaleY="1231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5D415F-9734-440A-9124-3EF1E432DBB1}" type="pres">
      <dgm:prSet presAssocID="{12242985-DF8F-4771-A7C4-C65B2E699854}" presName="sibTrans" presStyleLbl="sibTrans2D1" presStyleIdx="0" presStyleCnt="0"/>
      <dgm:spPr/>
      <dgm:t>
        <a:bodyPr/>
        <a:lstStyle/>
        <a:p>
          <a:endParaRPr lang="en-IN"/>
        </a:p>
      </dgm:t>
    </dgm:pt>
    <dgm:pt modelId="{6BDC4FC5-4C93-4767-8A04-FB5B280B706D}" type="pres">
      <dgm:prSet presAssocID="{1C122C2F-679E-4695-A7EC-F5F0CB947A45}" presName="compNode" presStyleCnt="0"/>
      <dgm:spPr/>
    </dgm:pt>
    <dgm:pt modelId="{274DDC04-AD4F-4A56-BA96-9556E39489E5}" type="pres">
      <dgm:prSet presAssocID="{1C122C2F-679E-4695-A7EC-F5F0CB947A45}" presName="bkgdShape" presStyleLbl="node1" presStyleIdx="2" presStyleCnt="3" custLinFactNeighborX="779" custLinFactNeighborY="6403"/>
      <dgm:spPr/>
      <dgm:t>
        <a:bodyPr/>
        <a:lstStyle/>
        <a:p>
          <a:endParaRPr lang="en-IN"/>
        </a:p>
      </dgm:t>
    </dgm:pt>
    <dgm:pt modelId="{31BBA0E7-B95C-4DB3-8201-2F2143DF8AD7}" type="pres">
      <dgm:prSet presAssocID="{1C122C2F-679E-4695-A7EC-F5F0CB947A4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9379547-1701-4B4D-B00C-58E8C687BA64}" type="pres">
      <dgm:prSet presAssocID="{1C122C2F-679E-4695-A7EC-F5F0CB947A45}" presName="invisiNode" presStyleLbl="node1" presStyleIdx="2" presStyleCnt="3"/>
      <dgm:spPr/>
    </dgm:pt>
    <dgm:pt modelId="{39CCE340-146B-4D6F-AB66-42CE14C67322}" type="pres">
      <dgm:prSet presAssocID="{1C122C2F-679E-4695-A7EC-F5F0CB947A45}" presName="imagNode" presStyleLbl="fgImgPlace1" presStyleIdx="2" presStyleCnt="3" custScaleX="150387" custScaleY="1231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13CA4B2-FB26-452C-A268-9C584B04E862}" srcId="{23250853-E5D3-4313-AAAB-580421B1E2EF}" destId="{1C122C2F-679E-4695-A7EC-F5F0CB947A45}" srcOrd="2" destOrd="0" parTransId="{EA86C85E-5E1E-42D1-8DC6-41991AC60079}" sibTransId="{8D564EBB-6A19-42AC-BB89-AE65426E2099}"/>
    <dgm:cxn modelId="{B0928F10-7BFD-42D3-9DD3-308C3F5BFF55}" type="presOf" srcId="{309A62CC-85BD-40E2-AA5D-913401091C78}" destId="{FBE37286-1D86-422C-BE43-C48E68827EC8}" srcOrd="0" destOrd="0" presId="urn:microsoft.com/office/officeart/2005/8/layout/hList7#1"/>
    <dgm:cxn modelId="{C781BD1C-5EDE-4566-A28A-F6FE0F1BC1E1}" srcId="{23250853-E5D3-4313-AAAB-580421B1E2EF}" destId="{A7BC858C-F5FC-46F3-8DC7-180D2CDFDB5E}" srcOrd="0" destOrd="0" parTransId="{10AACCCB-9429-4435-9CEA-3164FE4417A7}" sibTransId="{309A62CC-85BD-40E2-AA5D-913401091C78}"/>
    <dgm:cxn modelId="{86D9AE07-75D8-4FEB-AD33-632B6B66F9E1}" type="presOf" srcId="{A7BC858C-F5FC-46F3-8DC7-180D2CDFDB5E}" destId="{6AF1845F-0296-4086-AD4B-DCE7EF256C58}" srcOrd="1" destOrd="0" presId="urn:microsoft.com/office/officeart/2005/8/layout/hList7#1"/>
    <dgm:cxn modelId="{2F78BF93-A290-436C-9095-D0C8354775BD}" type="presOf" srcId="{2A9481FA-80CD-4BD8-878F-4655BCF4066F}" destId="{B7A9249B-98A8-428A-BE8A-CD1E0C486868}" srcOrd="0" destOrd="0" presId="urn:microsoft.com/office/officeart/2005/8/layout/hList7#1"/>
    <dgm:cxn modelId="{7E324091-F718-4AF1-A258-FAB5CF851804}" type="presOf" srcId="{1C122C2F-679E-4695-A7EC-F5F0CB947A45}" destId="{31BBA0E7-B95C-4DB3-8201-2F2143DF8AD7}" srcOrd="1" destOrd="0" presId="urn:microsoft.com/office/officeart/2005/8/layout/hList7#1"/>
    <dgm:cxn modelId="{494D89BB-E02B-4A90-A98A-BCC5A24F0752}" type="presOf" srcId="{12242985-DF8F-4771-A7C4-C65B2E699854}" destId="{CB5D415F-9734-440A-9124-3EF1E432DBB1}" srcOrd="0" destOrd="0" presId="urn:microsoft.com/office/officeart/2005/8/layout/hList7#1"/>
    <dgm:cxn modelId="{F587F053-A3EC-4B3A-AD2B-61BF993CFC75}" type="presOf" srcId="{2A9481FA-80CD-4BD8-878F-4655BCF4066F}" destId="{AF4F1910-C2A5-435E-96DE-5F90D09D008C}" srcOrd="1" destOrd="0" presId="urn:microsoft.com/office/officeart/2005/8/layout/hList7#1"/>
    <dgm:cxn modelId="{325B14D4-AC96-4FDD-9655-7D3C90E6F5AD}" srcId="{23250853-E5D3-4313-AAAB-580421B1E2EF}" destId="{2A9481FA-80CD-4BD8-878F-4655BCF4066F}" srcOrd="1" destOrd="0" parTransId="{527F5D54-AB32-46C3-A305-12D3BF92CB2B}" sibTransId="{12242985-DF8F-4771-A7C4-C65B2E699854}"/>
    <dgm:cxn modelId="{998E1658-EC94-4333-A68A-A7069D051A2C}" type="presOf" srcId="{A7BC858C-F5FC-46F3-8DC7-180D2CDFDB5E}" destId="{CD0678EB-7AC1-42D0-ACBB-D9B594359075}" srcOrd="0" destOrd="0" presId="urn:microsoft.com/office/officeart/2005/8/layout/hList7#1"/>
    <dgm:cxn modelId="{F5E57BC0-FC55-497B-83A1-E95C0D9EBC34}" type="presOf" srcId="{1C122C2F-679E-4695-A7EC-F5F0CB947A45}" destId="{274DDC04-AD4F-4A56-BA96-9556E39489E5}" srcOrd="0" destOrd="0" presId="urn:microsoft.com/office/officeart/2005/8/layout/hList7#1"/>
    <dgm:cxn modelId="{24F2DE13-AFA4-4A39-8585-5A2CC286D147}" type="presOf" srcId="{23250853-E5D3-4313-AAAB-580421B1E2EF}" destId="{FB2C19DA-747F-467F-B82B-6EBE5EC8C85F}" srcOrd="0" destOrd="0" presId="urn:microsoft.com/office/officeart/2005/8/layout/hList7#1"/>
    <dgm:cxn modelId="{1814E988-6634-4926-A4C0-6C110EEBB367}" type="presParOf" srcId="{FB2C19DA-747F-467F-B82B-6EBE5EC8C85F}" destId="{0F8A1E58-31FC-48B7-A6A8-E63FDECD6A6F}" srcOrd="0" destOrd="0" presId="urn:microsoft.com/office/officeart/2005/8/layout/hList7#1"/>
    <dgm:cxn modelId="{1DD8434D-067B-476E-A499-2B9DD15BA78D}" type="presParOf" srcId="{FB2C19DA-747F-467F-B82B-6EBE5EC8C85F}" destId="{0D47882E-0BD6-49FE-9689-DEE64CF88822}" srcOrd="1" destOrd="0" presId="urn:microsoft.com/office/officeart/2005/8/layout/hList7#1"/>
    <dgm:cxn modelId="{54576478-14D6-4E3D-A3ED-1C091BDCA90E}" type="presParOf" srcId="{0D47882E-0BD6-49FE-9689-DEE64CF88822}" destId="{2C011156-2440-48F0-8BF6-5DEB36AA2C30}" srcOrd="0" destOrd="0" presId="urn:microsoft.com/office/officeart/2005/8/layout/hList7#1"/>
    <dgm:cxn modelId="{01CFA0F1-A567-4E1B-A2E2-BEE775BC322C}" type="presParOf" srcId="{2C011156-2440-48F0-8BF6-5DEB36AA2C30}" destId="{CD0678EB-7AC1-42D0-ACBB-D9B594359075}" srcOrd="0" destOrd="0" presId="urn:microsoft.com/office/officeart/2005/8/layout/hList7#1"/>
    <dgm:cxn modelId="{2C37329B-BBAF-4CDD-9174-7887F2537C87}" type="presParOf" srcId="{2C011156-2440-48F0-8BF6-5DEB36AA2C30}" destId="{6AF1845F-0296-4086-AD4B-DCE7EF256C58}" srcOrd="1" destOrd="0" presId="urn:microsoft.com/office/officeart/2005/8/layout/hList7#1"/>
    <dgm:cxn modelId="{0FEAD1D6-18C9-47B6-8126-EA15434AC9C6}" type="presParOf" srcId="{2C011156-2440-48F0-8BF6-5DEB36AA2C30}" destId="{838C6173-9F58-4CA5-AA6F-C29631EAFDB3}" srcOrd="2" destOrd="0" presId="urn:microsoft.com/office/officeart/2005/8/layout/hList7#1"/>
    <dgm:cxn modelId="{6022C163-7C1B-4C55-BC56-69B4058058D1}" type="presParOf" srcId="{2C011156-2440-48F0-8BF6-5DEB36AA2C30}" destId="{0E889DCA-E069-4F0F-81B2-CB09F1EF5F3F}" srcOrd="3" destOrd="0" presId="urn:microsoft.com/office/officeart/2005/8/layout/hList7#1"/>
    <dgm:cxn modelId="{35DB9A11-D034-4904-B4A7-75A20500F2C5}" type="presParOf" srcId="{0D47882E-0BD6-49FE-9689-DEE64CF88822}" destId="{FBE37286-1D86-422C-BE43-C48E68827EC8}" srcOrd="1" destOrd="0" presId="urn:microsoft.com/office/officeart/2005/8/layout/hList7#1"/>
    <dgm:cxn modelId="{B7CBEAF0-7158-45C8-9232-5ECE310A12B2}" type="presParOf" srcId="{0D47882E-0BD6-49FE-9689-DEE64CF88822}" destId="{F1849481-F2A7-4C38-8601-001063CBDE3E}" srcOrd="2" destOrd="0" presId="urn:microsoft.com/office/officeart/2005/8/layout/hList7#1"/>
    <dgm:cxn modelId="{6DCA51BE-7A27-4F96-95FD-0D1D00917F03}" type="presParOf" srcId="{F1849481-F2A7-4C38-8601-001063CBDE3E}" destId="{B7A9249B-98A8-428A-BE8A-CD1E0C486868}" srcOrd="0" destOrd="0" presId="urn:microsoft.com/office/officeart/2005/8/layout/hList7#1"/>
    <dgm:cxn modelId="{E85558B9-4567-4863-B44C-184E7217CA3D}" type="presParOf" srcId="{F1849481-F2A7-4C38-8601-001063CBDE3E}" destId="{AF4F1910-C2A5-435E-96DE-5F90D09D008C}" srcOrd="1" destOrd="0" presId="urn:microsoft.com/office/officeart/2005/8/layout/hList7#1"/>
    <dgm:cxn modelId="{C70007B9-9D62-48D1-814E-91C7B6167A0E}" type="presParOf" srcId="{F1849481-F2A7-4C38-8601-001063CBDE3E}" destId="{11B9D883-3A56-48D2-B2D5-7907A0D0F2EF}" srcOrd="2" destOrd="0" presId="urn:microsoft.com/office/officeart/2005/8/layout/hList7#1"/>
    <dgm:cxn modelId="{E2C52D8D-71F3-4232-B126-BD1863BB52B3}" type="presParOf" srcId="{F1849481-F2A7-4C38-8601-001063CBDE3E}" destId="{BFEDB6FB-D197-414C-B045-A310000D2FEA}" srcOrd="3" destOrd="0" presId="urn:microsoft.com/office/officeart/2005/8/layout/hList7#1"/>
    <dgm:cxn modelId="{2A983D93-D16C-486E-B3D5-037B984A7EF9}" type="presParOf" srcId="{0D47882E-0BD6-49FE-9689-DEE64CF88822}" destId="{CB5D415F-9734-440A-9124-3EF1E432DBB1}" srcOrd="3" destOrd="0" presId="urn:microsoft.com/office/officeart/2005/8/layout/hList7#1"/>
    <dgm:cxn modelId="{EC1B9532-F0E2-44CB-BFBD-3A9F0E7726AA}" type="presParOf" srcId="{0D47882E-0BD6-49FE-9689-DEE64CF88822}" destId="{6BDC4FC5-4C93-4767-8A04-FB5B280B706D}" srcOrd="4" destOrd="0" presId="urn:microsoft.com/office/officeart/2005/8/layout/hList7#1"/>
    <dgm:cxn modelId="{9ACD06EB-782B-4EBB-B67D-D9532D208265}" type="presParOf" srcId="{6BDC4FC5-4C93-4767-8A04-FB5B280B706D}" destId="{274DDC04-AD4F-4A56-BA96-9556E39489E5}" srcOrd="0" destOrd="0" presId="urn:microsoft.com/office/officeart/2005/8/layout/hList7#1"/>
    <dgm:cxn modelId="{63213B2C-9441-48EE-889D-1DA62634A25D}" type="presParOf" srcId="{6BDC4FC5-4C93-4767-8A04-FB5B280B706D}" destId="{31BBA0E7-B95C-4DB3-8201-2F2143DF8AD7}" srcOrd="1" destOrd="0" presId="urn:microsoft.com/office/officeart/2005/8/layout/hList7#1"/>
    <dgm:cxn modelId="{4BDEE6C2-E0B9-425B-A351-FB2374B4FE0A}" type="presParOf" srcId="{6BDC4FC5-4C93-4767-8A04-FB5B280B706D}" destId="{79379547-1701-4B4D-B00C-58E8C687BA64}" srcOrd="2" destOrd="0" presId="urn:microsoft.com/office/officeart/2005/8/layout/hList7#1"/>
    <dgm:cxn modelId="{8AD9356D-4AB5-4C19-9079-4619370769F7}" type="presParOf" srcId="{6BDC4FC5-4C93-4767-8A04-FB5B280B706D}" destId="{39CCE340-146B-4D6F-AB66-42CE14C6732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678EB-7AC1-42D0-ACBB-D9B594359075}">
      <dsp:nvSpPr>
        <dsp:cNvPr id="0" name=""/>
        <dsp:cNvSpPr/>
      </dsp:nvSpPr>
      <dsp:spPr>
        <a:xfrm>
          <a:off x="1844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Crop Evapotranspiration, Inter-basin water transfer, Irrigation efficiency</a:t>
          </a:r>
        </a:p>
      </dsp:txBody>
      <dsp:txXfrm>
        <a:off x="1844" y="1153166"/>
        <a:ext cx="2869853" cy="1153166"/>
      </dsp:txXfrm>
    </dsp:sp>
    <dsp:sp modelId="{0E889DCA-E069-4F0F-81B2-CB09F1EF5F3F}">
      <dsp:nvSpPr>
        <dsp:cNvPr id="0" name=""/>
        <dsp:cNvSpPr/>
      </dsp:nvSpPr>
      <dsp:spPr>
        <a:xfrm>
          <a:off x="739390" y="61671"/>
          <a:ext cx="1394761" cy="118261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9249B-98A8-428A-BE8A-CD1E0C486868}">
      <dsp:nvSpPr>
        <dsp:cNvPr id="0" name=""/>
        <dsp:cNvSpPr/>
      </dsp:nvSpPr>
      <dsp:spPr>
        <a:xfrm>
          <a:off x="2957793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Impact of climate and land use changes on the water resources</a:t>
          </a:r>
        </a:p>
      </dsp:txBody>
      <dsp:txXfrm>
        <a:off x="2957793" y="1153166"/>
        <a:ext cx="2869853" cy="1153166"/>
      </dsp:txXfrm>
    </dsp:sp>
    <dsp:sp modelId="{BFEDB6FB-D197-414C-B045-A310000D2FEA}">
      <dsp:nvSpPr>
        <dsp:cNvPr id="0" name=""/>
        <dsp:cNvSpPr/>
      </dsp:nvSpPr>
      <dsp:spPr>
        <a:xfrm>
          <a:off x="3748250" y="61671"/>
          <a:ext cx="1288939" cy="118261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DDC04-AD4F-4A56-BA96-9556E39489E5}">
      <dsp:nvSpPr>
        <dsp:cNvPr id="0" name=""/>
        <dsp:cNvSpPr/>
      </dsp:nvSpPr>
      <dsp:spPr>
        <a:xfrm>
          <a:off x="5913742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Floods &amp; droughts extent, magnitude, duration and frequency</a:t>
          </a:r>
        </a:p>
      </dsp:txBody>
      <dsp:txXfrm>
        <a:off x="5913742" y="1153166"/>
        <a:ext cx="2869853" cy="1153166"/>
      </dsp:txXfrm>
    </dsp:sp>
    <dsp:sp modelId="{39CCE340-146B-4D6F-AB66-42CE14C67322}">
      <dsp:nvSpPr>
        <dsp:cNvPr id="0" name=""/>
        <dsp:cNvSpPr/>
      </dsp:nvSpPr>
      <dsp:spPr>
        <a:xfrm>
          <a:off x="6626803" y="61671"/>
          <a:ext cx="1443731" cy="118261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A1E58-31FC-48B7-A6A8-E63FDECD6A6F}">
      <dsp:nvSpPr>
        <dsp:cNvPr id="0" name=""/>
        <dsp:cNvSpPr/>
      </dsp:nvSpPr>
      <dsp:spPr>
        <a:xfrm>
          <a:off x="334848" y="2333186"/>
          <a:ext cx="8082604" cy="4324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678EB-7AC1-42D0-ACBB-D9B594359075}">
      <dsp:nvSpPr>
        <dsp:cNvPr id="0" name=""/>
        <dsp:cNvSpPr/>
      </dsp:nvSpPr>
      <dsp:spPr>
        <a:xfrm>
          <a:off x="1844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Modeling of flow and transport of pollutants in open channels for quantity and quality management</a:t>
          </a:r>
        </a:p>
      </dsp:txBody>
      <dsp:txXfrm>
        <a:off x="1844" y="1153166"/>
        <a:ext cx="2869853" cy="1153166"/>
      </dsp:txXfrm>
    </dsp:sp>
    <dsp:sp modelId="{0E889DCA-E069-4F0F-81B2-CB09F1EF5F3F}">
      <dsp:nvSpPr>
        <dsp:cNvPr id="0" name=""/>
        <dsp:cNvSpPr/>
      </dsp:nvSpPr>
      <dsp:spPr>
        <a:xfrm>
          <a:off x="538455" y="44011"/>
          <a:ext cx="1796631" cy="121793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9249B-98A8-428A-BE8A-CD1E0C486868}">
      <dsp:nvSpPr>
        <dsp:cNvPr id="0" name=""/>
        <dsp:cNvSpPr/>
      </dsp:nvSpPr>
      <dsp:spPr>
        <a:xfrm>
          <a:off x="2957793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Analysis of steady and transient flows in pipe systems, optimal design, condition assessment</a:t>
          </a:r>
        </a:p>
      </dsp:txBody>
      <dsp:txXfrm>
        <a:off x="2957793" y="1153166"/>
        <a:ext cx="2869853" cy="1153166"/>
      </dsp:txXfrm>
    </dsp:sp>
    <dsp:sp modelId="{BFEDB6FB-D197-414C-B045-A310000D2FEA}">
      <dsp:nvSpPr>
        <dsp:cNvPr id="0" name=""/>
        <dsp:cNvSpPr/>
      </dsp:nvSpPr>
      <dsp:spPr>
        <a:xfrm>
          <a:off x="3554750" y="85493"/>
          <a:ext cx="1675938" cy="12539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DDC04-AD4F-4A56-BA96-9556E39489E5}">
      <dsp:nvSpPr>
        <dsp:cNvPr id="0" name=""/>
        <dsp:cNvSpPr/>
      </dsp:nvSpPr>
      <dsp:spPr>
        <a:xfrm>
          <a:off x="5913742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Simulation and management models for groundwater resources  utilization and aquifer remediation</a:t>
          </a:r>
        </a:p>
      </dsp:txBody>
      <dsp:txXfrm>
        <a:off x="5913742" y="1153166"/>
        <a:ext cx="2869853" cy="1153166"/>
      </dsp:txXfrm>
    </dsp:sp>
    <dsp:sp modelId="{39CCE340-146B-4D6F-AB66-42CE14C67322}">
      <dsp:nvSpPr>
        <dsp:cNvPr id="0" name=""/>
        <dsp:cNvSpPr/>
      </dsp:nvSpPr>
      <dsp:spPr>
        <a:xfrm>
          <a:off x="6571045" y="42749"/>
          <a:ext cx="1555246" cy="122046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A1E58-31FC-48B7-A6A8-E63FDECD6A6F}">
      <dsp:nvSpPr>
        <dsp:cNvPr id="0" name=""/>
        <dsp:cNvSpPr/>
      </dsp:nvSpPr>
      <dsp:spPr>
        <a:xfrm>
          <a:off x="351417" y="2306332"/>
          <a:ext cx="8082604" cy="4324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678EB-7AC1-42D0-ACBB-D9B594359075}">
      <dsp:nvSpPr>
        <dsp:cNvPr id="0" name=""/>
        <dsp:cNvSpPr/>
      </dsp:nvSpPr>
      <dsp:spPr>
        <a:xfrm>
          <a:off x="1844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Distributed Hydrological Models for PUB</a:t>
          </a:r>
        </a:p>
      </dsp:txBody>
      <dsp:txXfrm>
        <a:off x="1844" y="1153166"/>
        <a:ext cx="2869853" cy="1153166"/>
      </dsp:txXfrm>
    </dsp:sp>
    <dsp:sp modelId="{0E889DCA-E069-4F0F-81B2-CB09F1EF5F3F}">
      <dsp:nvSpPr>
        <dsp:cNvPr id="0" name=""/>
        <dsp:cNvSpPr/>
      </dsp:nvSpPr>
      <dsp:spPr>
        <a:xfrm>
          <a:off x="739390" y="61671"/>
          <a:ext cx="1394761" cy="11826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9249B-98A8-428A-BE8A-CD1E0C486868}">
      <dsp:nvSpPr>
        <dsp:cNvPr id="0" name=""/>
        <dsp:cNvSpPr/>
      </dsp:nvSpPr>
      <dsp:spPr>
        <a:xfrm>
          <a:off x="2957793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Hydrologic Prediction Band</a:t>
          </a:r>
        </a:p>
      </dsp:txBody>
      <dsp:txXfrm>
        <a:off x="2957793" y="1153166"/>
        <a:ext cx="2869853" cy="1153166"/>
      </dsp:txXfrm>
    </dsp:sp>
    <dsp:sp modelId="{BFEDB6FB-D197-414C-B045-A310000D2FEA}">
      <dsp:nvSpPr>
        <dsp:cNvPr id="0" name=""/>
        <dsp:cNvSpPr/>
      </dsp:nvSpPr>
      <dsp:spPr>
        <a:xfrm>
          <a:off x="3748250" y="61671"/>
          <a:ext cx="1288939" cy="11826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DDC04-AD4F-4A56-BA96-9556E39489E5}">
      <dsp:nvSpPr>
        <dsp:cNvPr id="0" name=""/>
        <dsp:cNvSpPr/>
      </dsp:nvSpPr>
      <dsp:spPr>
        <a:xfrm>
          <a:off x="5913742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Construction of Prediction band</a:t>
          </a:r>
        </a:p>
      </dsp:txBody>
      <dsp:txXfrm>
        <a:off x="5913742" y="1153166"/>
        <a:ext cx="2869853" cy="1153166"/>
      </dsp:txXfrm>
    </dsp:sp>
    <dsp:sp modelId="{39CCE340-146B-4D6F-AB66-42CE14C67322}">
      <dsp:nvSpPr>
        <dsp:cNvPr id="0" name=""/>
        <dsp:cNvSpPr/>
      </dsp:nvSpPr>
      <dsp:spPr>
        <a:xfrm>
          <a:off x="6626803" y="61671"/>
          <a:ext cx="1443731" cy="11826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A1E58-31FC-48B7-A6A8-E63FDECD6A6F}">
      <dsp:nvSpPr>
        <dsp:cNvPr id="0" name=""/>
        <dsp:cNvSpPr/>
      </dsp:nvSpPr>
      <dsp:spPr>
        <a:xfrm>
          <a:off x="351417" y="2306332"/>
          <a:ext cx="8082604" cy="4324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678EB-7AC1-42D0-ACBB-D9B594359075}">
      <dsp:nvSpPr>
        <dsp:cNvPr id="0" name=""/>
        <dsp:cNvSpPr/>
      </dsp:nvSpPr>
      <dsp:spPr>
        <a:xfrm>
          <a:off x="1844" y="0"/>
          <a:ext cx="2869853" cy="288291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 an experimental greenhouse facility to study plant behavior under various microclimatic conditions </a:t>
          </a:r>
        </a:p>
      </dsp:txBody>
      <dsp:txXfrm>
        <a:off x="1844" y="1153166"/>
        <a:ext cx="2869853" cy="1153166"/>
      </dsp:txXfrm>
    </dsp:sp>
    <dsp:sp modelId="{0E889DCA-E069-4F0F-81B2-CB09F1EF5F3F}">
      <dsp:nvSpPr>
        <dsp:cNvPr id="0" name=""/>
        <dsp:cNvSpPr/>
      </dsp:nvSpPr>
      <dsp:spPr>
        <a:xfrm>
          <a:off x="739390" y="61671"/>
          <a:ext cx="1394761" cy="118261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9249B-98A8-428A-BE8A-CD1E0C486868}">
      <dsp:nvSpPr>
        <dsp:cNvPr id="0" name=""/>
        <dsp:cNvSpPr/>
      </dsp:nvSpPr>
      <dsp:spPr>
        <a:xfrm>
          <a:off x="2957793" y="0"/>
          <a:ext cx="2869853" cy="288291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 a high resolution 3D explicit architecture plant canopy and root system </a:t>
          </a:r>
          <a:r>
            <a:rPr lang="en-US" sz="1600" kern="1200" dirty="0" err="1"/>
            <a:t>ecohydrological</a:t>
          </a:r>
          <a:r>
            <a:rPr lang="en-US" sz="1600" kern="1200" dirty="0"/>
            <a:t> model</a:t>
          </a:r>
        </a:p>
      </dsp:txBody>
      <dsp:txXfrm>
        <a:off x="2957793" y="1153166"/>
        <a:ext cx="2869853" cy="1153166"/>
      </dsp:txXfrm>
    </dsp:sp>
    <dsp:sp modelId="{BFEDB6FB-D197-414C-B045-A310000D2FEA}">
      <dsp:nvSpPr>
        <dsp:cNvPr id="0" name=""/>
        <dsp:cNvSpPr/>
      </dsp:nvSpPr>
      <dsp:spPr>
        <a:xfrm>
          <a:off x="3748250" y="61671"/>
          <a:ext cx="1288939" cy="11826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DDC04-AD4F-4A56-BA96-9556E39489E5}">
      <dsp:nvSpPr>
        <dsp:cNvPr id="0" name=""/>
        <dsp:cNvSpPr/>
      </dsp:nvSpPr>
      <dsp:spPr>
        <a:xfrm>
          <a:off x="5913742" y="0"/>
          <a:ext cx="2869853" cy="288291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Predict impact of climate change on future food and water security and suggest mitigation measures</a:t>
          </a:r>
        </a:p>
      </dsp:txBody>
      <dsp:txXfrm>
        <a:off x="5913742" y="1153166"/>
        <a:ext cx="2869853" cy="1153166"/>
      </dsp:txXfrm>
    </dsp:sp>
    <dsp:sp modelId="{39CCE340-146B-4D6F-AB66-42CE14C67322}">
      <dsp:nvSpPr>
        <dsp:cNvPr id="0" name=""/>
        <dsp:cNvSpPr/>
      </dsp:nvSpPr>
      <dsp:spPr>
        <a:xfrm>
          <a:off x="6626803" y="61671"/>
          <a:ext cx="1443731" cy="118261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A1E58-31FC-48B7-A6A8-E63FDECD6A6F}">
      <dsp:nvSpPr>
        <dsp:cNvPr id="0" name=""/>
        <dsp:cNvSpPr/>
      </dsp:nvSpPr>
      <dsp:spPr>
        <a:xfrm>
          <a:off x="351417" y="2306332"/>
          <a:ext cx="8082604" cy="4324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678EB-7AC1-42D0-ACBB-D9B594359075}">
      <dsp:nvSpPr>
        <dsp:cNvPr id="0" name=""/>
        <dsp:cNvSpPr/>
      </dsp:nvSpPr>
      <dsp:spPr>
        <a:xfrm>
          <a:off x="1844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To cleanup soils , aquifers and air contaminated with organic and inorganic toxic pollutants</a:t>
          </a:r>
        </a:p>
      </dsp:txBody>
      <dsp:txXfrm>
        <a:off x="1844" y="1153166"/>
        <a:ext cx="2869853" cy="1153166"/>
      </dsp:txXfrm>
    </dsp:sp>
    <dsp:sp modelId="{0E889DCA-E069-4F0F-81B2-CB09F1EF5F3F}">
      <dsp:nvSpPr>
        <dsp:cNvPr id="0" name=""/>
        <dsp:cNvSpPr/>
      </dsp:nvSpPr>
      <dsp:spPr>
        <a:xfrm>
          <a:off x="462254" y="61671"/>
          <a:ext cx="1949032" cy="11826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9249B-98A8-428A-BE8A-CD1E0C486868}">
      <dsp:nvSpPr>
        <dsp:cNvPr id="0" name=""/>
        <dsp:cNvSpPr/>
      </dsp:nvSpPr>
      <dsp:spPr>
        <a:xfrm>
          <a:off x="2957793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Water quality assessment and providing tailor made centralized and point of use water treatment technologies</a:t>
          </a:r>
        </a:p>
      </dsp:txBody>
      <dsp:txXfrm>
        <a:off x="2957793" y="1153166"/>
        <a:ext cx="2869853" cy="1153166"/>
      </dsp:txXfrm>
    </dsp:sp>
    <dsp:sp modelId="{BFEDB6FB-D197-414C-B045-A310000D2FEA}">
      <dsp:nvSpPr>
        <dsp:cNvPr id="0" name=""/>
        <dsp:cNvSpPr/>
      </dsp:nvSpPr>
      <dsp:spPr>
        <a:xfrm>
          <a:off x="3326152" y="61671"/>
          <a:ext cx="2133134" cy="11826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DDC04-AD4F-4A56-BA96-9556E39489E5}">
      <dsp:nvSpPr>
        <dsp:cNvPr id="0" name=""/>
        <dsp:cNvSpPr/>
      </dsp:nvSpPr>
      <dsp:spPr>
        <a:xfrm>
          <a:off x="5913742" y="0"/>
          <a:ext cx="2869853" cy="28829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mbria" pitchFamily="18" charset="0"/>
            </a:rPr>
            <a:t>Sustainable Wastewater management using centralized/decentralized and onsite systems</a:t>
          </a:r>
        </a:p>
      </dsp:txBody>
      <dsp:txXfrm>
        <a:off x="5913742" y="1153166"/>
        <a:ext cx="2869853" cy="1153166"/>
      </dsp:txXfrm>
    </dsp:sp>
    <dsp:sp modelId="{39CCE340-146B-4D6F-AB66-42CE14C67322}">
      <dsp:nvSpPr>
        <dsp:cNvPr id="0" name=""/>
        <dsp:cNvSpPr/>
      </dsp:nvSpPr>
      <dsp:spPr>
        <a:xfrm>
          <a:off x="6602289" y="61671"/>
          <a:ext cx="1492759" cy="11826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A1E58-31FC-48B7-A6A8-E63FDECD6A6F}">
      <dsp:nvSpPr>
        <dsp:cNvPr id="0" name=""/>
        <dsp:cNvSpPr/>
      </dsp:nvSpPr>
      <dsp:spPr>
        <a:xfrm>
          <a:off x="351417" y="2306332"/>
          <a:ext cx="8082604" cy="4324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678EB-7AC1-42D0-ACBB-D9B594359075}">
      <dsp:nvSpPr>
        <dsp:cNvPr id="0" name=""/>
        <dsp:cNvSpPr/>
      </dsp:nvSpPr>
      <dsp:spPr>
        <a:xfrm>
          <a:off x="1844" y="0"/>
          <a:ext cx="2869853" cy="288291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Technology for Emerging Contaminants/Micro-Pollutants Removal</a:t>
          </a:r>
        </a:p>
      </dsp:txBody>
      <dsp:txXfrm>
        <a:off x="1844" y="1153166"/>
        <a:ext cx="2869853" cy="1153166"/>
      </dsp:txXfrm>
    </dsp:sp>
    <dsp:sp modelId="{0E889DCA-E069-4F0F-81B2-CB09F1EF5F3F}">
      <dsp:nvSpPr>
        <dsp:cNvPr id="0" name=""/>
        <dsp:cNvSpPr/>
      </dsp:nvSpPr>
      <dsp:spPr>
        <a:xfrm>
          <a:off x="739390" y="61671"/>
          <a:ext cx="1394761" cy="11826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9249B-98A8-428A-BE8A-CD1E0C486868}">
      <dsp:nvSpPr>
        <dsp:cNvPr id="0" name=""/>
        <dsp:cNvSpPr/>
      </dsp:nvSpPr>
      <dsp:spPr>
        <a:xfrm>
          <a:off x="2957793" y="0"/>
          <a:ext cx="2869853" cy="288291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Membrane (Bio)reactor for wastewater treatment</a:t>
          </a:r>
        </a:p>
      </dsp:txBody>
      <dsp:txXfrm>
        <a:off x="2957793" y="1153166"/>
        <a:ext cx="2869853" cy="1153166"/>
      </dsp:txXfrm>
    </dsp:sp>
    <dsp:sp modelId="{BFEDB6FB-D197-414C-B045-A310000D2FEA}">
      <dsp:nvSpPr>
        <dsp:cNvPr id="0" name=""/>
        <dsp:cNvSpPr/>
      </dsp:nvSpPr>
      <dsp:spPr>
        <a:xfrm>
          <a:off x="3748250" y="61671"/>
          <a:ext cx="1288939" cy="11826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DDC04-AD4F-4A56-BA96-9556E39489E5}">
      <dsp:nvSpPr>
        <dsp:cNvPr id="0" name=""/>
        <dsp:cNvSpPr/>
      </dsp:nvSpPr>
      <dsp:spPr>
        <a:xfrm>
          <a:off x="5913742" y="0"/>
          <a:ext cx="2869853" cy="288291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Solid Waste Management and Leachate Treatment</a:t>
          </a:r>
        </a:p>
      </dsp:txBody>
      <dsp:txXfrm>
        <a:off x="5913742" y="1153166"/>
        <a:ext cx="2869853" cy="1153166"/>
      </dsp:txXfrm>
    </dsp:sp>
    <dsp:sp modelId="{39CCE340-146B-4D6F-AB66-42CE14C67322}">
      <dsp:nvSpPr>
        <dsp:cNvPr id="0" name=""/>
        <dsp:cNvSpPr/>
      </dsp:nvSpPr>
      <dsp:spPr>
        <a:xfrm>
          <a:off x="6626803" y="61671"/>
          <a:ext cx="1443731" cy="11826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A1E58-31FC-48B7-A6A8-E63FDECD6A6F}">
      <dsp:nvSpPr>
        <dsp:cNvPr id="0" name=""/>
        <dsp:cNvSpPr/>
      </dsp:nvSpPr>
      <dsp:spPr>
        <a:xfrm>
          <a:off x="351417" y="2306332"/>
          <a:ext cx="8082604" cy="4324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678EB-7AC1-42D0-ACBB-D9B594359075}">
      <dsp:nvSpPr>
        <dsp:cNvPr id="0" name=""/>
        <dsp:cNvSpPr/>
      </dsp:nvSpPr>
      <dsp:spPr>
        <a:xfrm>
          <a:off x="7" y="0"/>
          <a:ext cx="2762956" cy="25781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  <a:latin typeface="Cambria" pitchFamily="18" charset="0"/>
            </a:rPr>
            <a:t>Evolutionary Algorithms</a:t>
          </a:r>
        </a:p>
      </dsp:txBody>
      <dsp:txXfrm>
        <a:off x="7" y="1031246"/>
        <a:ext cx="2762956" cy="1031246"/>
      </dsp:txXfrm>
    </dsp:sp>
    <dsp:sp modelId="{0E889DCA-E069-4F0F-81B2-CB09F1EF5F3F}">
      <dsp:nvSpPr>
        <dsp:cNvPr id="0" name=""/>
        <dsp:cNvSpPr/>
      </dsp:nvSpPr>
      <dsp:spPr>
        <a:xfrm>
          <a:off x="762000" y="152403"/>
          <a:ext cx="1247298" cy="10575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9249B-98A8-428A-BE8A-CD1E0C486868}">
      <dsp:nvSpPr>
        <dsp:cNvPr id="0" name=""/>
        <dsp:cNvSpPr/>
      </dsp:nvSpPr>
      <dsp:spPr>
        <a:xfrm>
          <a:off x="2847621" y="0"/>
          <a:ext cx="2762956" cy="25781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  <a:latin typeface="Cambria" pitchFamily="18" charset="0"/>
            </a:rPr>
            <a:t>Sustainable Development</a:t>
          </a:r>
        </a:p>
      </dsp:txBody>
      <dsp:txXfrm>
        <a:off x="2847621" y="1031246"/>
        <a:ext cx="2762956" cy="1031246"/>
      </dsp:txXfrm>
    </dsp:sp>
    <dsp:sp modelId="{BFEDB6FB-D197-414C-B045-A310000D2FEA}">
      <dsp:nvSpPr>
        <dsp:cNvPr id="0" name=""/>
        <dsp:cNvSpPr/>
      </dsp:nvSpPr>
      <dsp:spPr>
        <a:xfrm>
          <a:off x="3652767" y="55150"/>
          <a:ext cx="1152664" cy="105758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DDC04-AD4F-4A56-BA96-9556E39489E5}">
      <dsp:nvSpPr>
        <dsp:cNvPr id="0" name=""/>
        <dsp:cNvSpPr/>
      </dsp:nvSpPr>
      <dsp:spPr>
        <a:xfrm>
          <a:off x="5695243" y="0"/>
          <a:ext cx="2762956" cy="257811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bg1"/>
              </a:solidFill>
              <a:latin typeface="Cambria" pitchFamily="18" charset="0"/>
            </a:rPr>
            <a:t>Water, Air, and Land Pollution Abatement</a:t>
          </a:r>
        </a:p>
      </dsp:txBody>
      <dsp:txXfrm>
        <a:off x="5695243" y="1031246"/>
        <a:ext cx="2762956" cy="1031246"/>
      </dsp:txXfrm>
    </dsp:sp>
    <dsp:sp modelId="{39CCE340-146B-4D6F-AB66-42CE14C67322}">
      <dsp:nvSpPr>
        <dsp:cNvPr id="0" name=""/>
        <dsp:cNvSpPr/>
      </dsp:nvSpPr>
      <dsp:spPr>
        <a:xfrm>
          <a:off x="6429400" y="55150"/>
          <a:ext cx="1291090" cy="105758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A1E58-31FC-48B7-A6A8-E63FDECD6A6F}">
      <dsp:nvSpPr>
        <dsp:cNvPr id="0" name=""/>
        <dsp:cNvSpPr/>
      </dsp:nvSpPr>
      <dsp:spPr>
        <a:xfrm>
          <a:off x="338327" y="2062492"/>
          <a:ext cx="7781544" cy="38671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B4B98-2224-4B45-9147-EFFAD590C17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2E681-A62A-4257-82CC-7E6E66A46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69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0896D-2C26-4179-B15C-630FFA8FBAF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0896D-2C26-4179-B15C-630FFA8FBAF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0896D-2C26-4179-B15C-630FFA8FBAF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ADB87E-00F6-409C-8A6A-4CE1437F8E3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DFAE9D-6583-45CE-8397-3B18E862DA6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894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071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xmlns="" id="{827179C7-6FF8-4AC7-9EFF-8E3648E5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C1849-4AA8-460B-BC71-6A191147D6F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xmlns="" id="{70A8416A-5C71-4961-8C58-631F7D6E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xmlns="" id="{625ED608-5ACA-48A7-A417-9E69EFA5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9995BF-8BF8-4A42-8116-00A3B28F00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4571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5348375-7EFE-4892-8422-422E5738A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B423A-6551-4061-89BA-311042D6B3F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8C004F43-B1A7-4CE6-9881-655216B7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8831F91-9B1F-4581-8039-628D27BE7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71AE8-6D69-4336-8F0C-B0C71870F6E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03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45AD8-07C0-43F9-AA49-AB2FB95D88D2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B4732-6105-4C54-9C7C-157029850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684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C069ED25-862A-4ED2-A686-785102E36DC3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F6AB626B-3DC0-457C-9723-DAD250C7A83F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100" name="Title Placeholder 8">
            <a:extLst>
              <a:ext uri="{FF2B5EF4-FFF2-40B4-BE49-F238E27FC236}">
                <a16:creationId xmlns:a16="http://schemas.microsoft.com/office/drawing/2014/main" xmlns="" id="{884CE12B-B7A3-41BF-B693-965F0EEBE5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1" name="Text Placeholder 29">
            <a:extLst>
              <a:ext uri="{FF2B5EF4-FFF2-40B4-BE49-F238E27FC236}">
                <a16:creationId xmlns:a16="http://schemas.microsoft.com/office/drawing/2014/main" xmlns="" id="{EC6C0E94-2FB3-40A1-B3CD-352F62F24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C682F0AD-C280-45EB-AE7F-72E3A82224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83008F-E1E7-43F5-9FFF-03FA94F9E824}" type="datetimeFigureOut">
              <a:rPr lang="en-US"/>
              <a:pPr>
                <a:defRPr/>
              </a:pPr>
              <a:t>10/12/2021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8E8FE00B-52EF-4081-ABB9-24635094E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E58DC06E-9655-4577-ABAE-C1999AEE0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EA499852-1961-4C39-888D-A0DDF5E4A60C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4105" name="Group 1">
            <a:extLst>
              <a:ext uri="{FF2B5EF4-FFF2-40B4-BE49-F238E27FC236}">
                <a16:creationId xmlns:a16="http://schemas.microsoft.com/office/drawing/2014/main" xmlns="" id="{0CA0AFF3-BD80-4158-8A6F-B3BA5A2B1704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51F63A9-7F0A-4CA1-9353-3245F176398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9327968D-0AE9-44E2-80C2-DBA98F0D1B3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14" name="AutoShape 4">
            <a:extLst>
              <a:ext uri="{FF2B5EF4-FFF2-40B4-BE49-F238E27FC236}">
                <a16:creationId xmlns:a16="http://schemas.microsoft.com/office/drawing/2014/main" xmlns="" id="{C665B9DF-8678-45C5-9913-54BE7466D7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1188" y="1557338"/>
            <a:ext cx="7958137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xmlns="" id="{0665007A-0EA0-46EC-9405-9BC6132DFE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05575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7E840D-2306-44E2-AF6A-820E5B1E97CB}" type="slidenum">
              <a:rPr lang="en-US" altLang="en-US" sz="1000" b="1"/>
              <a:pPr/>
              <a:t>‹#›</a:t>
            </a:fld>
            <a:endParaRPr lang="en-US" altLang="en-US" sz="1000" b="1"/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xmlns="" id="{7B711A49-16CC-4F0D-93BF-6F06F9DC55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62200" y="6197600"/>
            <a:ext cx="3962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rgbClr val="C00000"/>
                </a:solidFill>
                <a:latin typeface="Arial" charset="0"/>
                <a:cs typeface="Arial" charset="0"/>
              </a:rPr>
              <a:t>INDIAN INSTITUTE OF TECHNOLOGY MADRAS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xmlns="" id="{C1F4E89B-A95C-44F8-B7F0-902CCB3518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62200" y="6388100"/>
            <a:ext cx="2882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>
                <a:latin typeface="Arial" charset="0"/>
                <a:cs typeface="Arial" charset="0"/>
              </a:rPr>
              <a:t>Department of Civil Engineering</a:t>
            </a:r>
          </a:p>
        </p:txBody>
      </p:sp>
      <p:sp>
        <p:nvSpPr>
          <p:cNvPr id="19" name="Line 9">
            <a:extLst>
              <a:ext uri="{FF2B5EF4-FFF2-40B4-BE49-F238E27FC236}">
                <a16:creationId xmlns:a16="http://schemas.microsoft.com/office/drawing/2014/main" xmlns="" id="{18342DB2-41C3-40C1-B9FE-A3F1963B4B22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1447800" y="6464300"/>
            <a:ext cx="70866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IN">
              <a:latin typeface="Arial" charset="0"/>
              <a:cs typeface="Arial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xmlns="" id="{BBA88F22-F175-4B2E-9279-56584EF207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15113" y="6453188"/>
            <a:ext cx="2390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fld id="{D5E3F580-204E-4908-8669-A5D12B36463D}" type="datetime4">
              <a:rPr lang="en-US" sz="1400" b="1">
                <a:latin typeface="Arial" charset="0"/>
                <a:cs typeface="Arial" charset="0"/>
              </a:rPr>
              <a:pPr eaLnBrk="0" hangingPunct="0">
                <a:defRPr/>
              </a:pPr>
              <a:t>October 12, 2021</a:t>
            </a:fld>
            <a:r>
              <a:rPr lang="en-US" sz="1400" b="1">
                <a:latin typeface="Arial" charset="0"/>
                <a:cs typeface="Arial" charset="0"/>
              </a:rPr>
              <a:t> at IITM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F30C1553-A8CD-4DED-A3F1-CEF6B5FA3D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10350" y="6237288"/>
            <a:ext cx="719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>
                <a:latin typeface="Arial" charset="0"/>
                <a:cs typeface="Arial" charset="0"/>
              </a:rPr>
              <a:t>EWRE</a:t>
            </a:r>
          </a:p>
        </p:txBody>
      </p:sp>
      <p:pic>
        <p:nvPicPr>
          <p:cNvPr id="4113" name="Picture 12">
            <a:extLst>
              <a:ext uri="{FF2B5EF4-FFF2-40B4-BE49-F238E27FC236}">
                <a16:creationId xmlns:a16="http://schemas.microsoft.com/office/drawing/2014/main" xmlns="" id="{3966CE46-60A2-4A9B-87EF-CAE29AB750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05488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253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9A167AF9-5A3A-422E-A732-17D463DAF8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C92A2010-E63D-43C5-AA72-FCF457D976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89184F-DB53-4109-97FF-CEE54A5FA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9CB24-2343-4AE3-9A8A-EE45BB021340}" type="datetimeFigureOut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D9BA1D-6D15-4CF7-8A7C-5B05C7A4C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FF3EE8-9FC1-43F2-A66C-B417140F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0FFE6ED-A16C-4262-90D1-24DDD8232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300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diagramData" Target="../diagrams/data6.xml"/><Relationship Id="rId7" Type="http://schemas.openxmlformats.org/officeDocument/2006/relationships/image" Target="../media/image5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microsoft.com/office/2007/relationships/diagramDrawing" Target="../diagrams/drawing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png"/><Relationship Id="rId10" Type="http://schemas.openxmlformats.org/officeDocument/2006/relationships/image" Target="../media/image70.jpeg"/><Relationship Id="rId4" Type="http://schemas.openxmlformats.org/officeDocument/2006/relationships/image" Target="../media/image64.emf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15.jpeg"/><Relationship Id="rId2" Type="http://schemas.openxmlformats.org/officeDocument/2006/relationships/hyperlink" Target="mailto:bsm@iitm.ac.in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Data" Target="../diagrams/data4.xml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xmlns="" id="{BCE79D5D-04BC-4114-BC30-D034445A2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747" y="1567036"/>
            <a:ext cx="7260505" cy="4638327"/>
          </a:xfrm>
          <a:prstGeom prst="rect">
            <a:avLst/>
          </a:prstGeom>
        </p:spPr>
      </p:pic>
      <p:sp>
        <p:nvSpPr>
          <p:cNvPr id="9219" name="Rectangle 6">
            <a:extLst>
              <a:ext uri="{FF2B5EF4-FFF2-40B4-BE49-F238E27FC236}">
                <a16:creationId xmlns:a16="http://schemas.microsoft.com/office/drawing/2014/main" xmlns="" id="{82BBDB02-7CBB-41AD-AB7B-54EB61310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8913"/>
            <a:ext cx="8785225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 WATER RESOURCES ENGINERING (EWRE) LABORATORY </a:t>
            </a:r>
          </a:p>
        </p:txBody>
      </p:sp>
      <p:sp>
        <p:nvSpPr>
          <p:cNvPr id="9220" name="AutoShape 2">
            <a:extLst>
              <a:ext uri="{FF2B5EF4-FFF2-40B4-BE49-F238E27FC236}">
                <a16:creationId xmlns:a16="http://schemas.microsoft.com/office/drawing/2014/main" xmlns="" id="{23D5EE30-C4CF-4C5C-BA78-AAA4F2AD77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1" name="AutoShape 4">
            <a:extLst>
              <a:ext uri="{FF2B5EF4-FFF2-40B4-BE49-F238E27FC236}">
                <a16:creationId xmlns:a16="http://schemas.microsoft.com/office/drawing/2014/main" xmlns="" id="{B331283C-799F-4DC7-A166-69DBC10747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23" name="Picture 8" descr="profile_picture">
            <a:extLst>
              <a:ext uri="{FF2B5EF4-FFF2-40B4-BE49-F238E27FC236}">
                <a16:creationId xmlns:a16="http://schemas.microsoft.com/office/drawing/2014/main" xmlns="" id="{0771C603-8DA3-4417-B91B-3A4293F5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86" y="3505200"/>
            <a:ext cx="527761" cy="5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9BDE2F9A-EFB6-405E-A171-9F947F95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57" r="35777" b="20020"/>
          <a:stretch>
            <a:fillRect/>
          </a:stretch>
        </p:blipFill>
        <p:spPr bwMode="auto">
          <a:xfrm>
            <a:off x="8183668" y="3594184"/>
            <a:ext cx="491240" cy="5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0657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4">
            <a:extLst>
              <a:ext uri="{FF2B5EF4-FFF2-40B4-BE49-F238E27FC236}">
                <a16:creationId xmlns:a16="http://schemas.microsoft.com/office/drawing/2014/main" xmlns="" id="{C7C34B75-2AE6-4721-8CE2-00D336787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-11111"/>
            <a:ext cx="9148763" cy="1446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82945" tIns="41473" rIns="82945" bIns="4147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sng" strike="noStrike" kern="1200" cap="none" spc="0" normalizeH="0" baseline="0" noProof="0" dirty="0">
                <a:ln>
                  <a:noFill/>
                </a:ln>
                <a:solidFill>
                  <a:srgbClr val="152D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Dr. Chandan Sarangi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D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PhD (Indian Institute of Technology, Kanpur, India)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D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D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Assistant Professor, Civil Engineering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chandansarangi@iitm.ac.in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A27633-4653-47CD-A487-F8B9CFD3B9D3}"/>
              </a:ext>
            </a:extLst>
          </p:cNvPr>
          <p:cNvSpPr txBox="1"/>
          <p:nvPr/>
        </p:nvSpPr>
        <p:spPr>
          <a:xfrm>
            <a:off x="60325" y="1447800"/>
            <a:ext cx="2606675" cy="4741863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26"/>
              </a:spcBef>
              <a:spcAft>
                <a:spcPts val="72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DejaVu Sans" charset="0"/>
                <a:cs typeface="Arial" panose="020B0604020202020204" pitchFamily="34" charset="0"/>
              </a:rPr>
              <a:t>Major Areas of Research </a:t>
            </a:r>
          </a:p>
          <a:p>
            <a:pPr marL="311045" marR="0" lvl="0" indent="-311045" algn="l" defTabSz="914400" rtl="0" eaLnBrk="1" fontAlgn="auto" latinLnBrk="0" hangingPunct="1">
              <a:lnSpc>
                <a:spcPct val="100000"/>
              </a:lnSpc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SzTx/>
              <a:buFont typeface="Symbol" pitchFamily="18" charset="2"/>
              <a:buChar char="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DejaVu Sans" charset="0"/>
                <a:cs typeface="Arial" charset="0"/>
              </a:rPr>
              <a:t>Impact of aerosols (particulate air pollution) on hydrometeorological processes (clouds, rainfall, fog, transpiration)</a:t>
            </a:r>
          </a:p>
          <a:p>
            <a:pPr marL="311045" marR="0" lvl="0" indent="-311045" algn="l" defTabSz="914400" rtl="0" eaLnBrk="1" fontAlgn="auto" latinLnBrk="0" hangingPunct="1">
              <a:lnSpc>
                <a:spcPct val="100000"/>
              </a:lnSpc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SzTx/>
              <a:buFont typeface="Symbol" pitchFamily="18" charset="2"/>
              <a:buChar char="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DejaVu Sans" charset="0"/>
                <a:cs typeface="Arial" charset="0"/>
              </a:rPr>
              <a:t>Impact of dust deposition on Himalayan hydrology</a:t>
            </a:r>
          </a:p>
          <a:p>
            <a:pPr marL="311045" marR="0" lvl="0" indent="-311045" algn="l" defTabSz="914400" rtl="0" eaLnBrk="1" fontAlgn="auto" latinLnBrk="0" hangingPunct="1">
              <a:lnSpc>
                <a:spcPct val="100000"/>
              </a:lnSpc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SzTx/>
              <a:buFont typeface="Symbol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DejaVu Sans" charset="0"/>
                <a:cs typeface="Arial" charset="0"/>
              </a:rPr>
              <a:t>Modelling fate and transport of aerosols at regional and global scale</a:t>
            </a:r>
          </a:p>
          <a:p>
            <a:pPr marL="311045" marR="0" lvl="0" indent="-311045" algn="l" defTabSz="914400" rtl="0" eaLnBrk="1" fontAlgn="auto" latinLnBrk="0" hangingPunct="1">
              <a:lnSpc>
                <a:spcPct val="100000"/>
              </a:lnSpc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SzTx/>
              <a:buFont typeface="Symbol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DejaVu Sans" charset="0"/>
                <a:cs typeface="Arial" charset="0"/>
              </a:rPr>
              <a:t>Relative role of aerosols on temperature and extreme rainfall over Megacities</a:t>
            </a:r>
          </a:p>
        </p:txBody>
      </p:sp>
      <p:pic>
        <p:nvPicPr>
          <p:cNvPr id="13315" name="Picture 19">
            <a:extLst>
              <a:ext uri="{FF2B5EF4-FFF2-40B4-BE49-F238E27FC236}">
                <a16:creationId xmlns:a16="http://schemas.microsoft.com/office/drawing/2014/main" xmlns="" id="{7482F9BA-D5D0-46C2-BE14-E341BBAA5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>
            <a:extLst>
              <a:ext uri="{FF2B5EF4-FFF2-40B4-BE49-F238E27FC236}">
                <a16:creationId xmlns:a16="http://schemas.microsoft.com/office/drawing/2014/main" xmlns="" id="{BE29CAAB-9D66-477F-B84E-9BD15F14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5" r="2986" b="3389"/>
          <a:stretch>
            <a:fillRect/>
          </a:stretch>
        </p:blipFill>
        <p:spPr bwMode="auto">
          <a:xfrm>
            <a:off x="2819400" y="1524000"/>
            <a:ext cx="6248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4">
            <a:extLst>
              <a:ext uri="{FF2B5EF4-FFF2-40B4-BE49-F238E27FC236}">
                <a16:creationId xmlns:a16="http://schemas.microsoft.com/office/drawing/2014/main" xmlns="" id="{2D8C775E-4740-4D7E-B171-59F20D8A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6184900"/>
            <a:ext cx="9148763" cy="6365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82945" tIns="41473" rIns="82945" bIns="4147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52D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Aerosols and Hydro-Meteorology (ahm) Lab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1179D74-6514-4B3E-9B9E-5A30E275B4DB}"/>
              </a:ext>
            </a:extLst>
          </p:cNvPr>
          <p:cNvCxnSpPr/>
          <p:nvPr/>
        </p:nvCxnSpPr>
        <p:spPr>
          <a:xfrm>
            <a:off x="71438" y="1447800"/>
            <a:ext cx="907256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53E5C31-2286-4E7E-8F81-BD239DD64423}"/>
              </a:ext>
            </a:extLst>
          </p:cNvPr>
          <p:cNvCxnSpPr/>
          <p:nvPr/>
        </p:nvCxnSpPr>
        <p:spPr>
          <a:xfrm>
            <a:off x="71438" y="6173788"/>
            <a:ext cx="907256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0" name="Picture 4">
            <a:extLst>
              <a:ext uri="{FF2B5EF4-FFF2-40B4-BE49-F238E27FC236}">
                <a16:creationId xmlns:a16="http://schemas.microsoft.com/office/drawing/2014/main" xmlns="" id="{575B7212-4317-48B2-BDF6-59EA4624E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57" r="35777" b="20020"/>
          <a:stretch>
            <a:fillRect/>
          </a:stretch>
        </p:blipFill>
        <p:spPr bwMode="auto">
          <a:xfrm>
            <a:off x="8001000" y="12700"/>
            <a:ext cx="1143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6936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2" y="0"/>
            <a:ext cx="9148763" cy="1658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2941" tIns="41471" rIns="82941" bIns="41471" anchor="ctr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Dr. 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</a:rPr>
              <a:t>Indumathi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 M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</a:rPr>
              <a:t>Nambi</a:t>
            </a:r>
            <a:endParaRPr lang="en-US" sz="2200" b="1" dirty="0">
              <a:solidFill>
                <a:srgbClr val="C0000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Ph.D, Clarkson University, U.S.A</a:t>
            </a: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Professor, Dept. of Civil Engineering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044-2257-4289; indunambi@iitm.ac.in 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http://www.iitm.ac.in/indu_edu </a:t>
            </a:r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1676400" y="5867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marL="342884" indent="-342884"/>
            <a:endParaRPr lang="en-US" dirty="0">
              <a:latin typeface="Calibri" pitchFamily="34" charset="0"/>
            </a:endParaRPr>
          </a:p>
        </p:txBody>
      </p:sp>
      <p:sp>
        <p:nvSpPr>
          <p:cNvPr id="12" name="Left-Right Arrow 11"/>
          <p:cNvSpPr/>
          <p:nvPr/>
        </p:nvSpPr>
        <p:spPr>
          <a:xfrm>
            <a:off x="533402" y="6019801"/>
            <a:ext cx="8156575" cy="550862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84" name="TextBox 12"/>
          <p:cNvSpPr txBox="1">
            <a:spLocks noChangeArrowheads="1"/>
          </p:cNvSpPr>
          <p:nvPr/>
        </p:nvSpPr>
        <p:spPr bwMode="auto">
          <a:xfrm>
            <a:off x="1235077" y="6096002"/>
            <a:ext cx="631429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marL="342884" indent="-342884"/>
            <a:r>
              <a:rPr lang="en-US" sz="1500" b="1" dirty="0">
                <a:latin typeface="Cambria" pitchFamily="18" charset="0"/>
              </a:rPr>
              <a:t>Experimental Studies span from pore scale to lab scale and field scale 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60391" y="1916114"/>
            <a:ext cx="8126411" cy="97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1" tIns="41471" rIns="82941" bIns="41471">
            <a:spAutoFit/>
          </a:bodyPr>
          <a:lstStyle>
            <a:lvl1pPr marL="309563" indent="-309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884" indent="-342884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</a:rPr>
              <a:t>Ground Water Contamination including NAPL /Transport and Remediation</a:t>
            </a:r>
          </a:p>
          <a:p>
            <a:pPr marL="342884" indent="-342884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</a:rPr>
              <a:t>Industrial Wastewater Treatment/Physical and Chemical Processes</a:t>
            </a:r>
          </a:p>
          <a:p>
            <a:pPr marL="342884" indent="-342884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</a:rPr>
              <a:t>Water and Waste Water /Tertiary treatment for reuse</a:t>
            </a:r>
            <a:endParaRPr lang="en-US" sz="1600" dirty="0">
              <a:latin typeface="Cambria" pitchFamily="18" charset="0"/>
              <a:ea typeface="DejaVu San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3400" y="3200400"/>
            <a:ext cx="8153400" cy="28956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5800" y="3409501"/>
            <a:ext cx="2819400" cy="2610301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17"/>
          <p:cNvGrpSpPr/>
          <p:nvPr/>
        </p:nvGrpSpPr>
        <p:grpSpPr>
          <a:xfrm>
            <a:off x="3657602" y="3714307"/>
            <a:ext cx="2380795" cy="2153095"/>
            <a:chOff x="3445120" y="419106"/>
            <a:chExt cx="2380795" cy="2153095"/>
          </a:xfrm>
        </p:grpSpPr>
        <p:sp>
          <p:nvSpPr>
            <p:cNvPr id="19" name="Rounded Rectangle 18"/>
            <p:cNvSpPr/>
            <p:nvPr/>
          </p:nvSpPr>
          <p:spPr>
            <a:xfrm>
              <a:off x="3445120" y="419106"/>
              <a:ext cx="2380795" cy="2153095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3445120" y="1432744"/>
              <a:ext cx="2380795" cy="861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algn="ctr" defTabSz="13334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dirty="0"/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6248400" y="3657600"/>
            <a:ext cx="2286000" cy="2209800"/>
            <a:chOff x="5917450" y="0"/>
            <a:chExt cx="3051167" cy="2915103"/>
          </a:xfrm>
        </p:grpSpPr>
        <p:sp>
          <p:nvSpPr>
            <p:cNvPr id="22" name="Rounded Rectangle 21"/>
            <p:cNvSpPr/>
            <p:nvPr/>
          </p:nvSpPr>
          <p:spPr>
            <a:xfrm>
              <a:off x="5917450" y="0"/>
              <a:ext cx="3051167" cy="2915103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/>
            <p:nvPr/>
          </p:nvSpPr>
          <p:spPr>
            <a:xfrm>
              <a:off x="5917450" y="1166041"/>
              <a:ext cx="3051167" cy="11660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234696" rIns="234696" bIns="234696" numCol="1" spcCol="1270" anchor="ctr" anchorCtr="0">
              <a:noAutofit/>
            </a:bodyPr>
            <a:lstStyle/>
            <a:p>
              <a:pPr algn="ctr" defTabSz="14667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300" dirty="0"/>
            </a:p>
          </p:txBody>
        </p:sp>
      </p:grp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3581401" y="3319047"/>
            <a:ext cx="24479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marL="342884" indent="-342884" algn="ctr"/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Mercury entrapped in soil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7010402" y="3276600"/>
            <a:ext cx="106489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pPr marL="342884" indent="-342884" algn="ctr"/>
            <a:r>
              <a:rPr lang="en-US" sz="1600" dirty="0" err="1">
                <a:solidFill>
                  <a:schemeClr val="bg1"/>
                </a:solidFill>
                <a:latin typeface="Cambria" pitchFamily="18" charset="0"/>
              </a:rPr>
              <a:t>Nano</a:t>
            </a:r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 Iron</a:t>
            </a: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0430203F-26FE-4EA2-A382-51D7541E5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798" y="0"/>
            <a:ext cx="1219200" cy="17151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3" y="0"/>
            <a:ext cx="9148763" cy="1658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82941" tIns="41471" rIns="82941" bIns="4147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200" dirty="0">
                <a:solidFill>
                  <a:srgbClr val="C00000"/>
                </a:solidFill>
                <a:latin typeface="Cambria" pitchFamily="18" charset="0"/>
              </a:rPr>
              <a:t>	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Dr. Ligy PhiliP</a:t>
            </a:r>
          </a:p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Ph.D, IIT Kanpur, India</a:t>
            </a:r>
            <a:br>
              <a:rPr lang="en-US" sz="2200" b="1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Professor, Dept. of  Civil Engineering</a:t>
            </a:r>
          </a:p>
          <a:p>
            <a:r>
              <a:rPr lang="en-US" sz="1500" b="1" dirty="0">
                <a:solidFill>
                  <a:srgbClr val="FF0000"/>
                </a:solidFill>
                <a:latin typeface="Cambria" pitchFamily="18" charset="0"/>
              </a:rPr>
              <a:t>	044-2257-4274; ligy@iitm.ac.in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http://www.civil.iitm.ac.in/ligy_edu</a:t>
            </a:r>
            <a:endParaRPr lang="en-US" sz="13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358777" y="1919293"/>
            <a:ext cx="8251824" cy="97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1" tIns="41471" rIns="82941" bIns="41471">
            <a:spAutoFit/>
          </a:bodyPr>
          <a:lstStyle>
            <a:lvl1pPr marL="309563" indent="-3095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</a:rPr>
              <a:t>Bioremediation of Contaminated Water, Soils, Air and Aquifers</a:t>
            </a:r>
            <a:endParaRPr lang="en-US" sz="1600" dirty="0">
              <a:latin typeface="Cambria" pitchFamily="18" charset="0"/>
              <a:ea typeface="DejaVu Sans"/>
            </a:endParaRPr>
          </a:p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</a:rPr>
              <a:t>Water Treatment and Rural Water Supply 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Domestic and Industrial Wastewater Treatment, Recycle and Reuse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566865636"/>
              </p:ext>
            </p:extLst>
          </p:nvPr>
        </p:nvGraphicFramePr>
        <p:xfrm>
          <a:off x="179512" y="3461192"/>
          <a:ext cx="8785440" cy="2882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428751" y="5829302"/>
            <a:ext cx="6194493" cy="30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1" tIns="41471" rIns="82941" bIns="4147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400" b="1" dirty="0">
                <a:latin typeface="Cambria" pitchFamily="18" charset="0"/>
              </a:rPr>
              <a:t>Pollution Abatement,  Drinking water quality assessment and treatment</a:t>
            </a:r>
          </a:p>
        </p:txBody>
      </p:sp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xmlns="" id="{ED49E5DD-3900-41F7-8D25-B54D8C6129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6789" y="0"/>
            <a:ext cx="1237211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494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>
            <a:extLst>
              <a:ext uri="{FF2B5EF4-FFF2-40B4-BE49-F238E27FC236}">
                <a16:creationId xmlns:a16="http://schemas.microsoft.com/office/drawing/2014/main" xmlns="" id="{15214508-40B3-43C2-B45D-4380B860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8763" cy="165893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</a:rPr>
              <a:t>Dr. S.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</a:rPr>
              <a:t>Mathava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</a:rPr>
              <a:t> Kumar</a:t>
            </a:r>
            <a:b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</a:rPr>
              <a:t>Associate Professor, Civil Engineering</a:t>
            </a:r>
          </a:p>
          <a:p>
            <a:pPr algn="ctr" eaLnBrk="1" hangingPunct="1"/>
            <a:r>
              <a:rPr lang="en-US" altLang="en-US" dirty="0">
                <a:solidFill>
                  <a:srgbClr val="0033CC"/>
                </a:solidFill>
                <a:latin typeface="Calibri" panose="020F0502020204030204" pitchFamily="34" charset="0"/>
              </a:rPr>
              <a:t>044-2257-4267; mathav@iitm.ac.in</a:t>
            </a:r>
          </a:p>
          <a:p>
            <a:pPr algn="ctr" eaLnBrk="1" hangingPunct="1"/>
            <a:r>
              <a:rPr lang="en-US" altLang="en-US" sz="1600" dirty="0">
                <a:solidFill>
                  <a:srgbClr val="0033CC"/>
                </a:solidFill>
                <a:latin typeface="Calibri" panose="020F0502020204030204" pitchFamily="34" charset="0"/>
              </a:rPr>
              <a:t>http://www.civil.iitm.ac.in/mathav_edu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40C366-DBEF-4860-96DE-1897AF148322}"/>
              </a:ext>
            </a:extLst>
          </p:cNvPr>
          <p:cNvSpPr txBox="1"/>
          <p:nvPr/>
        </p:nvSpPr>
        <p:spPr>
          <a:xfrm>
            <a:off x="323850" y="1857375"/>
            <a:ext cx="8785225" cy="1854200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fontAlgn="auto">
              <a:spcBef>
                <a:spcPts val="726"/>
              </a:spcBef>
              <a:spcAft>
                <a:spcPts val="726"/>
              </a:spcAft>
              <a:defRPr/>
            </a:pPr>
            <a:r>
              <a:rPr lang="en-US" sz="2000" u="sng" dirty="0">
                <a:solidFill>
                  <a:srgbClr val="C00000"/>
                </a:solidFill>
                <a:latin typeface="+mn-lt"/>
                <a:ea typeface="DejaVu Sans" charset="0"/>
                <a:cs typeface="+mn-cs"/>
              </a:rPr>
              <a:t>Major Areas of Research </a:t>
            </a:r>
          </a:p>
          <a:p>
            <a:pPr marL="311045" indent="-311045" fontAlgn="auto"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Font typeface="Symbol" pitchFamily="18" charset="2"/>
              <a:buChar char=""/>
              <a:defRPr/>
            </a:pPr>
            <a:r>
              <a:rPr lang="en-US" sz="2000" dirty="0">
                <a:solidFill>
                  <a:srgbClr val="0033CC"/>
                </a:solidFill>
                <a:latin typeface="+mn-lt"/>
                <a:ea typeface="DejaVu Sans" charset="0"/>
                <a:cs typeface="Arial" charset="0"/>
              </a:rPr>
              <a:t>Membrane Technology for Water and Wastewater Treatment</a:t>
            </a:r>
          </a:p>
          <a:p>
            <a:pPr marL="311045" indent="-311045" fontAlgn="auto"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Font typeface="Symbol" pitchFamily="18" charset="2"/>
              <a:buChar char=""/>
              <a:defRPr/>
            </a:pPr>
            <a:r>
              <a:rPr lang="en-IN" sz="2000" dirty="0">
                <a:solidFill>
                  <a:srgbClr val="0033CC"/>
                </a:solidFill>
                <a:latin typeface="+mn-lt"/>
                <a:ea typeface="DejaVu Sans" charset="0"/>
                <a:cs typeface="+mn-cs"/>
              </a:rPr>
              <a:t>Emerging Contaminants/Micro-Pollutants Removal</a:t>
            </a:r>
          </a:p>
          <a:p>
            <a:pPr marL="311045" indent="-311045" fontAlgn="auto"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Font typeface="Symbol" pitchFamily="18" charset="2"/>
              <a:buChar char=""/>
              <a:defRPr/>
            </a:pPr>
            <a:r>
              <a:rPr lang="en-IN" sz="2000" dirty="0">
                <a:solidFill>
                  <a:srgbClr val="0033CC"/>
                </a:solidFill>
                <a:latin typeface="+mn-lt"/>
                <a:ea typeface="DejaVu Sans" charset="0"/>
                <a:cs typeface="+mn-cs"/>
              </a:rPr>
              <a:t>Development of Low-cost adsorbents &amp; Remediation of Contaminated Systems</a:t>
            </a:r>
          </a:p>
        </p:txBody>
      </p:sp>
      <p:pic>
        <p:nvPicPr>
          <p:cNvPr id="2052" name="Picture 19">
            <a:extLst>
              <a:ext uri="{FF2B5EF4-FFF2-40B4-BE49-F238E27FC236}">
                <a16:creationId xmlns:a16="http://schemas.microsoft.com/office/drawing/2014/main" xmlns="" id="{F173D08F-4B0C-45F7-BC57-646CFE0C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75" y="207963"/>
            <a:ext cx="124460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22FFE7B2-1B71-4019-8AD9-F73F87A32B58}"/>
              </a:ext>
            </a:extLst>
          </p:cNvPr>
          <p:cNvGraphicFramePr/>
          <p:nvPr/>
        </p:nvGraphicFramePr>
        <p:xfrm>
          <a:off x="295201" y="3912890"/>
          <a:ext cx="8785440" cy="2882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54" name="TextBox 2">
            <a:extLst>
              <a:ext uri="{FF2B5EF4-FFF2-40B4-BE49-F238E27FC236}">
                <a16:creationId xmlns:a16="http://schemas.microsoft.com/office/drawing/2014/main" xmlns="" id="{E7A517F8-EF0C-4CF6-AD16-9B99308D7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6256338"/>
            <a:ext cx="7670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Application of  technologies for water, wastewater and solid waste management</a:t>
            </a: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xmlns="" id="{C6633097-4FA1-4D4C-96F7-638910D4EA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8555" y="-27781"/>
            <a:ext cx="1212966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3" y="0"/>
            <a:ext cx="9148763" cy="1752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2941" tIns="41471" rIns="82941" bIns="41471" anchor="ctr"/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Dr.  S. Mohan</a:t>
            </a:r>
          </a:p>
          <a:p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	Ph.D, Indian Institute of Science, Bangalore</a:t>
            </a:r>
            <a:br>
              <a:rPr lang="en-US" sz="2400" b="1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mbria" pitchFamily="18" charset="0"/>
              </a:rPr>
              <a:t>	Professor, Dept. of Civil Engineering</a:t>
            </a:r>
          </a:p>
          <a:p>
            <a:r>
              <a:rPr lang="en-US" sz="1600" b="1" dirty="0">
                <a:solidFill>
                  <a:srgbClr val="FF0000"/>
                </a:solidFill>
                <a:latin typeface="Cambria" pitchFamily="18" charset="0"/>
              </a:rPr>
              <a:t>	044-2257-4261; smohan@iitm.ac.in</a:t>
            </a:r>
          </a:p>
          <a:p>
            <a:r>
              <a:rPr lang="en-US" sz="1600" b="1" dirty="0">
                <a:solidFill>
                  <a:srgbClr val="FF0000"/>
                </a:solidFill>
                <a:latin typeface="Cambria" pitchFamily="18" charset="0"/>
              </a:rPr>
              <a:t>	http://www.civil.iitm.ac.in/mohan_edu</a:t>
            </a:r>
          </a:p>
          <a:p>
            <a:pPr algn="ctr"/>
            <a:endParaRPr lang="en-US" sz="14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457200" y="1828800"/>
            <a:ext cx="7620000" cy="194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1" tIns="41471" rIns="82941" bIns="41471">
            <a:spAutoFit/>
          </a:bodyPr>
          <a:lstStyle/>
          <a:p>
            <a:pPr marL="309540" indent="-30954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  <a:cs typeface="DejaVu Sans"/>
              </a:rPr>
              <a:t>Environmental systems analysis &amp; modeling, </a:t>
            </a:r>
          </a:p>
          <a:p>
            <a:pPr marL="309540" indent="-30954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  <a:cs typeface="DejaVu Sans"/>
              </a:rPr>
              <a:t>Environmental impact analysis, </a:t>
            </a:r>
          </a:p>
          <a:p>
            <a:pPr marL="309540" indent="-30954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  <a:cs typeface="DejaVu Sans"/>
              </a:rPr>
              <a:t>Reservoir operation, </a:t>
            </a:r>
          </a:p>
          <a:p>
            <a:pPr marL="309540" indent="-30954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  <a:cs typeface="DejaVu Sans"/>
              </a:rPr>
              <a:t>Contaminant transport modeling, </a:t>
            </a:r>
          </a:p>
          <a:p>
            <a:pPr marL="309540" indent="-30954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  <a:cs typeface="DejaVu Sans"/>
              </a:rPr>
              <a:t>Sustainable development, GIS &amp; applications, </a:t>
            </a:r>
          </a:p>
          <a:p>
            <a:pPr marL="309540" indent="-309540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  <a:cs typeface="DejaVu Sans"/>
              </a:rPr>
              <a:t>Evolutionary algorithms &amp; their applications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466166495"/>
              </p:ext>
            </p:extLst>
          </p:nvPr>
        </p:nvGraphicFramePr>
        <p:xfrm>
          <a:off x="381000" y="3810002"/>
          <a:ext cx="8458200" cy="2578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4" name="Picture 8" descr="profile_picture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7543800" y="76202"/>
            <a:ext cx="1371600" cy="15172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762000" y="5943602"/>
            <a:ext cx="7848600" cy="28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7" tIns="34289" rIns="68577" bIns="34289">
            <a:spAutoFit/>
          </a:bodyPr>
          <a:lstStyle/>
          <a:p>
            <a:pPr algn="ctr"/>
            <a:r>
              <a:rPr lang="en-US" sz="1400" b="1" dirty="0">
                <a:latin typeface="Cambria" pitchFamily="18" charset="0"/>
              </a:rPr>
              <a:t>EARTH ALLOWS YOU TO STAND; LET IT STAND THE WAY IT IS </a:t>
            </a:r>
          </a:p>
        </p:txBody>
      </p:sp>
    </p:spTree>
    <p:extLst>
      <p:ext uri="{BB962C8B-B14F-4D97-AF65-F5344CB8AC3E}">
        <p14:creationId xmlns:p14="http://schemas.microsoft.com/office/powerpoint/2010/main" xmlns="" val="941210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2" y="0"/>
            <a:ext cx="9148763" cy="17732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2941" tIns="41471" rIns="82941" bIns="41471" anchor="ctr"/>
          <a:lstStyle/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Dr. 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</a:rPr>
              <a:t>Sachin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 S.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</a:rPr>
              <a:t>Gunthe</a:t>
            </a:r>
            <a:endParaRPr lang="en-US" sz="2200" b="1" dirty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Ph.D, Indian Institute of Tropical Meteorology, India</a:t>
            </a:r>
          </a:p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Associate Professor, Dept. of Civil Engineering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044-2257-4308; s.gunthe@iitm.ac.in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 http://www.civil.iitm.ac.in/gunthe_edu</a:t>
            </a:r>
          </a:p>
        </p:txBody>
      </p:sp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492127" y="1919293"/>
            <a:ext cx="7356475" cy="97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1" tIns="41471" rIns="82941" bIns="41471">
            <a:spAutoFit/>
          </a:bodyPr>
          <a:lstStyle/>
          <a:p>
            <a:pPr marL="309548" indent="-309548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</a:rPr>
              <a:t>Properties and interaction of atmospheric aerosols including bioaerosols</a:t>
            </a:r>
          </a:p>
          <a:p>
            <a:pPr marL="309548" indent="-309548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Role of atmospheric aerosols in Earth system science</a:t>
            </a:r>
          </a:p>
          <a:p>
            <a:pPr marL="309548" indent="-309548"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Aerosol cloud precipitation interaction – Indian monsoon</a:t>
            </a:r>
            <a:endParaRPr lang="en-US" sz="1600" dirty="0">
              <a:latin typeface="Cambria" pitchFamily="18" charset="0"/>
              <a:ea typeface="DejaVu Sans"/>
              <a:cs typeface="DejaVu San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600" y="2971800"/>
            <a:ext cx="8610600" cy="3581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17" name="Picture 4" descr="D:\Scientific\IITM\WRAS_Measurements\WRAS_Gadanki\Image032.jpg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381001" y="4368801"/>
            <a:ext cx="1524000" cy="203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D:\Official\MPI\IIT-UVAPS\UV-APS_Pictures\IMG_7749.JPG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1371600" y="3048000"/>
            <a:ext cx="1690254" cy="143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1676400" y="4724400"/>
            <a:ext cx="175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Field campaigns</a:t>
            </a:r>
          </a:p>
        </p:txBody>
      </p:sp>
      <p:pic>
        <p:nvPicPr>
          <p:cNvPr id="20" name="Picture 2" descr="C:\ACADEMIC\UV_APS Analysis\UVAPS_Data@Aswathy\PLOTS\Plots Nov2011_20120801_AEV1\FAP_Bionum ImagePl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5202656"/>
            <a:ext cx="2209800" cy="134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311651" y="5562600"/>
            <a:ext cx="2393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Laboratory studies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300790" y="6237288"/>
            <a:ext cx="2663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" pitchFamily="18" charset="0"/>
              </a:rPr>
              <a:t>Numerical simulations</a:t>
            </a:r>
          </a:p>
        </p:txBody>
      </p:sp>
      <p:pic>
        <p:nvPicPr>
          <p:cNvPr id="21" name="Picture 5" descr="D:\Scientific\MPIC\Manuscripts\IndiaPollutionOverview\RawData\IGP_Data\AOD_Average_2000_2011.jpg"/>
          <p:cNvPicPr>
            <a:picLocks noChangeAspect="1" noChangeArrowheads="1"/>
          </p:cNvPicPr>
          <p:nvPr/>
        </p:nvPicPr>
        <p:blipFill>
          <a:blip r:embed="rId5" cstate="print"/>
          <a:srcRect t="1955" r="4407"/>
          <a:stretch>
            <a:fillRect/>
          </a:stretch>
        </p:blipFill>
        <p:spPr bwMode="auto">
          <a:xfrm>
            <a:off x="6400802" y="4354512"/>
            <a:ext cx="2118615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5" descr="C:\Users\SARIGA\Desktop\may7_image_plot_SS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048001"/>
            <a:ext cx="3124200" cy="186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C:\ACADEMIC\PROJECT\First Review\Trajectories_Contras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29412" y="3048000"/>
            <a:ext cx="1500188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xmlns="" id="{EAFBD5DD-7905-4964-B769-02718B090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6370" y="0"/>
            <a:ext cx="1336271" cy="171380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1544742"/>
              </p:ext>
            </p:extLst>
          </p:nvPr>
        </p:nvGraphicFramePr>
        <p:xfrm>
          <a:off x="762000" y="1784567"/>
          <a:ext cx="8001000" cy="2025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56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43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RESEARCH INTERESTS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Urban Air Quality Management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Emission inventory, air quality monitoring,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modelling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, source-receptor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modelling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and control strategies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Vehicular Pollution Modelling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Deterministic, statistical and artificial neural network  approaches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Indoor Air Quality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Monitoring,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modelling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and control strategies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Industrial Air Pollution Control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defTabSz="2817813">
                        <a:spcBef>
                          <a:spcPct val="50000"/>
                        </a:spcBef>
                        <a:buFont typeface="Wingdings" pitchFamily="2" charset="2"/>
                        <a:buNone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Design of  air pollution control equipments and environmental impact assessment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75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Environmental</a:t>
                      </a:r>
                      <a:r>
                        <a:rPr lang="en-US" sz="1200" b="1" baseline="0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data analysis 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Multivariate data analysis and environmental</a:t>
                      </a:r>
                      <a:r>
                        <a:rPr lang="en-US" sz="1200" b="1" baseline="0" dirty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auditing 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075" name="Rectangle 15"/>
          <p:cNvSpPr>
            <a:spLocks noChangeArrowheads="1"/>
          </p:cNvSpPr>
          <p:nvPr/>
        </p:nvSpPr>
        <p:spPr bwMode="auto">
          <a:xfrm>
            <a:off x="0" y="1"/>
            <a:ext cx="184710" cy="36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>
            <a:spAutoFit/>
          </a:bodyPr>
          <a:lstStyle/>
          <a:p>
            <a:endParaRPr lang="en-US"/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3" y="0"/>
            <a:ext cx="9148763" cy="1658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2941" tIns="41471" rIns="82941" bIns="41471" anchor="ctr"/>
          <a:lstStyle/>
          <a:p>
            <a:pPr>
              <a:tabLst>
                <a:tab pos="1774693" algn="l"/>
              </a:tabLst>
              <a:defRPr/>
            </a:pP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             Dr.  S.M. Shiva Nagendra </a:t>
            </a:r>
          </a:p>
          <a:p>
            <a:pPr>
              <a:defRPr/>
            </a:pP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             Ph.D., IIT Delhi, India </a:t>
            </a:r>
          </a:p>
          <a:p>
            <a:pPr>
              <a:defRPr/>
            </a:pP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            Professor, Department of Civil Engineering 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                   044-2257-4290; snagendra@iitm.ac.in 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                   http://www.civil.iitm.ac.in/shiva_edu/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8600" y="3886200"/>
            <a:ext cx="8686800" cy="2819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62001" y="3886202"/>
            <a:ext cx="1447800" cy="1372863"/>
          </a:xfrm>
          <a:prstGeom prst="ellipse">
            <a:avLst/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5223843"/>
            <a:ext cx="3048000" cy="132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9"/>
          <p:cNvSpPr txBox="1">
            <a:spLocks noChangeArrowheads="1"/>
          </p:cNvSpPr>
          <p:nvPr/>
        </p:nvSpPr>
        <p:spPr bwMode="auto">
          <a:xfrm>
            <a:off x="457200" y="6400802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mbria" pitchFamily="18" charset="0"/>
              </a:rPr>
              <a:t>Urban Air Quality Management</a:t>
            </a:r>
          </a:p>
        </p:txBody>
      </p:sp>
      <p:sp>
        <p:nvSpPr>
          <p:cNvPr id="34" name="Oval 33"/>
          <p:cNvSpPr/>
          <p:nvPr/>
        </p:nvSpPr>
        <p:spPr>
          <a:xfrm>
            <a:off x="2667000" y="3886200"/>
            <a:ext cx="1447800" cy="1372864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18052"/>
              <a:satOff val="-823"/>
              <a:lumOff val="3721"/>
              <a:alphaOff val="-1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5" name="Picture 5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5376862"/>
            <a:ext cx="71278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7"/>
          <a:srcRect l="25897" t="20380" r="33733" b="17244"/>
          <a:stretch>
            <a:fillRect/>
          </a:stretch>
        </p:blipFill>
        <p:spPr bwMode="auto">
          <a:xfrm>
            <a:off x="3505202" y="5989638"/>
            <a:ext cx="7334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Oval 36"/>
          <p:cNvSpPr/>
          <p:nvPr/>
        </p:nvSpPr>
        <p:spPr>
          <a:xfrm>
            <a:off x="4191002" y="3961137"/>
            <a:ext cx="1443731" cy="152526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36103"/>
              <a:satOff val="-1645"/>
              <a:lumOff val="7443"/>
              <a:alphaOff val="-26667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8" name="Picture 7" descr="Sick%20Building%20Syndrome(1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400" y="5562600"/>
            <a:ext cx="11064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F:\research\literature\images\Tiny-House-image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1" y="6054727"/>
            <a:ext cx="7112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38802" y="4876800"/>
            <a:ext cx="669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 descr="Image_00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62600" y="5486400"/>
            <a:ext cx="76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28"/>
          <p:cNvSpPr txBox="1">
            <a:spLocks noChangeArrowheads="1"/>
          </p:cNvSpPr>
          <p:nvPr/>
        </p:nvSpPr>
        <p:spPr bwMode="auto">
          <a:xfrm>
            <a:off x="4267200" y="6248402"/>
            <a:ext cx="1828800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1200" b="1" dirty="0">
                <a:latin typeface="Cambria" pitchFamily="18" charset="0"/>
              </a:rPr>
              <a:t>Indoor Air </a:t>
            </a:r>
          </a:p>
          <a:p>
            <a:r>
              <a:rPr lang="en-US" sz="1200" b="1" dirty="0">
                <a:latin typeface="Cambria" pitchFamily="18" charset="0"/>
              </a:rPr>
              <a:t>Quality Management</a:t>
            </a:r>
          </a:p>
        </p:txBody>
      </p:sp>
      <p:sp>
        <p:nvSpPr>
          <p:cNvPr id="43" name="Oval 42"/>
          <p:cNvSpPr/>
          <p:nvPr/>
        </p:nvSpPr>
        <p:spPr>
          <a:xfrm>
            <a:off x="6858000" y="3886200"/>
            <a:ext cx="1417768" cy="1447800"/>
          </a:xfrm>
          <a:prstGeom prst="ellipse">
            <a:avLst/>
          </a:prstGeom>
          <a:blipFill rotWithShape="0">
            <a:blip r:embed="rId1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54155"/>
              <a:satOff val="-2468"/>
              <a:lumOff val="11164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4" name="Picture 2" descr="C:\Users\Smaranika\Contacts\Desktop\Govt-cap-on-TN%E2%80%99s-hazard-zone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53200" y="5072062"/>
            <a:ext cx="5334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56550" y="5181600"/>
            <a:ext cx="5778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" descr="north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0" y="5791202"/>
            <a:ext cx="1676400" cy="7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38"/>
          <p:cNvSpPr txBox="1">
            <a:spLocks noChangeArrowheads="1"/>
          </p:cNvSpPr>
          <p:nvPr/>
        </p:nvSpPr>
        <p:spPr bwMode="auto">
          <a:xfrm>
            <a:off x="6781800" y="6504803"/>
            <a:ext cx="19564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Industrial Pollution Control </a:t>
            </a:r>
          </a:p>
        </p:txBody>
      </p:sp>
      <p:sp>
        <p:nvSpPr>
          <p:cNvPr id="48" name="TextBox 40"/>
          <p:cNvSpPr txBox="1">
            <a:spLocks noChangeArrowheads="1"/>
          </p:cNvSpPr>
          <p:nvPr/>
        </p:nvSpPr>
        <p:spPr bwMode="auto">
          <a:xfrm>
            <a:off x="7086600" y="5410202"/>
            <a:ext cx="990600" cy="34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Cambria" pitchFamily="18" charset="0"/>
              </a:rPr>
              <a:t>Environmental Pollution Index</a:t>
            </a:r>
          </a:p>
        </p:txBody>
      </p:sp>
      <p:sp>
        <p:nvSpPr>
          <p:cNvPr id="49" name="TextBox 40"/>
          <p:cNvSpPr txBox="1">
            <a:spLocks noChangeArrowheads="1"/>
          </p:cNvSpPr>
          <p:nvPr/>
        </p:nvSpPr>
        <p:spPr bwMode="auto">
          <a:xfrm>
            <a:off x="6934200" y="5715000"/>
            <a:ext cx="1600200" cy="2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800" b="1" dirty="0"/>
              <a:t>Stack Emissions Modelling </a:t>
            </a:r>
          </a:p>
        </p:txBody>
      </p:sp>
      <p:sp>
        <p:nvSpPr>
          <p:cNvPr id="50" name="TextBox 40"/>
          <p:cNvSpPr txBox="1">
            <a:spLocks noChangeArrowheads="1"/>
          </p:cNvSpPr>
          <p:nvPr/>
        </p:nvSpPr>
        <p:spPr bwMode="auto">
          <a:xfrm>
            <a:off x="7162800" y="3962400"/>
            <a:ext cx="685800" cy="2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800" b="1" dirty="0">
                <a:solidFill>
                  <a:srgbClr val="3333FF"/>
                </a:solidFill>
              </a:rPr>
              <a:t>Scrubber </a:t>
            </a:r>
          </a:p>
        </p:txBody>
      </p:sp>
      <p:pic>
        <p:nvPicPr>
          <p:cNvPr id="3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xmlns="" id="{AF3AD8B1-BEA4-42A8-A595-05E73F98F81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6131" y="0"/>
            <a:ext cx="1307869" cy="17138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92BDCCF6-D330-4A54-8B47-C64005DDF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67" t="12963" r="20000"/>
          <a:stretch/>
        </p:blipFill>
        <p:spPr>
          <a:xfrm>
            <a:off x="0" y="0"/>
            <a:ext cx="9144000" cy="544010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E431B742-63F7-493A-BACB-68112335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9144000" cy="1143000"/>
          </a:xfrm>
        </p:spPr>
        <p:txBody>
          <a:bodyPr/>
          <a:lstStyle/>
          <a:p>
            <a:pPr algn="ctr"/>
            <a:r>
              <a:rPr lang="en-IN" dirty="0"/>
              <a:t>Our Students</a:t>
            </a:r>
          </a:p>
        </p:txBody>
      </p:sp>
    </p:spTree>
    <p:extLst>
      <p:ext uri="{BB962C8B-B14F-4D97-AF65-F5344CB8AC3E}">
        <p14:creationId xmlns:p14="http://schemas.microsoft.com/office/powerpoint/2010/main" xmlns="" val="3394625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3" y="0"/>
            <a:ext cx="9148763" cy="1658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82941" tIns="41471" rIns="82941" bIns="4147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	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Dr.  Balaji Narasimhan</a:t>
            </a:r>
          </a:p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Ph.D, Texas A&amp;M University, USA</a:t>
            </a:r>
            <a:br>
              <a:rPr lang="en-US" sz="2200" b="1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Professor, Dept. of Civil Engineering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044-2257-4293; nbalaji@iitm.ac.in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http://www.civil.iitm.ac.in/balaji_edu</a:t>
            </a:r>
          </a:p>
        </p:txBody>
      </p:sp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331791" y="1916114"/>
            <a:ext cx="7212011" cy="97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1" tIns="41471" rIns="82941" bIns="41471">
            <a:spAutoFit/>
          </a:bodyPr>
          <a:lstStyle>
            <a:lvl1pPr marL="309563" indent="-3095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</a:rPr>
              <a:t>Remote Sensing and GIS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</a:rPr>
              <a:t>Hydrological Modeling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Irrigation water management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938174221"/>
              </p:ext>
            </p:extLst>
          </p:nvPr>
        </p:nvGraphicFramePr>
        <p:xfrm>
          <a:off x="152400" y="3200402"/>
          <a:ext cx="8785440" cy="2882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066800" y="5562601"/>
            <a:ext cx="6934200" cy="2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1" tIns="41471" rIns="82941" bIns="4147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400" b="1" dirty="0">
                <a:latin typeface="Cambria" pitchFamily="18" charset="0"/>
              </a:rPr>
              <a:t>Hydrologic Modelling for effective management of  land and water resources</a:t>
            </a:r>
          </a:p>
        </p:txBody>
      </p:sp>
      <p:pic>
        <p:nvPicPr>
          <p:cNvPr id="5" name="Picture 4" descr="A person wearing glasses&#10;&#10;Description automatically generated">
            <a:extLst>
              <a:ext uri="{FF2B5EF4-FFF2-40B4-BE49-F238E27FC236}">
                <a16:creationId xmlns:a16="http://schemas.microsoft.com/office/drawing/2014/main" xmlns="" id="{26D4D565-AF33-4138-B6DB-8B58B98DBB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9735" y="-12465"/>
            <a:ext cx="1194262" cy="17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409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3" y="0"/>
            <a:ext cx="9148763" cy="1658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82941" tIns="41471" rIns="82941" bIns="4147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	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Dr. B. S. Murty</a:t>
            </a: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	Ph.D, Washington State Univ., Pullman, USA</a:t>
            </a:r>
            <a:b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</a:b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	Professor, Dept. of  Civil Engineering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044-2257-4262; bsm@iitm.ac.in</a:t>
            </a:r>
            <a:endParaRPr lang="en-US" sz="1400" b="1" dirty="0">
              <a:solidFill>
                <a:srgbClr val="FF0000"/>
              </a:solidFill>
              <a:latin typeface="Cambria" pitchFamily="18" charset="0"/>
              <a:hlinkClick r:id="rId2"/>
            </a:endParaRP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http://www.civil.iitm.ac.in/murty_edu</a:t>
            </a:r>
          </a:p>
        </p:txBody>
      </p:sp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228603" y="1995493"/>
            <a:ext cx="7238999" cy="97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1" tIns="41471" rIns="82941" bIns="41471">
            <a:spAutoFit/>
          </a:bodyPr>
          <a:lstStyle>
            <a:lvl1pPr marL="309563" indent="-3095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</a:rPr>
              <a:t>Open-Channel Flow Modeling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</a:rPr>
              <a:t>Closed Conduit Flows 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Groundwater Resources Management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5750278"/>
              </p:ext>
            </p:extLst>
          </p:nvPr>
        </p:nvGraphicFramePr>
        <p:xfrm>
          <a:off x="179512" y="3461192"/>
          <a:ext cx="8785440" cy="2882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771653" y="5829302"/>
            <a:ext cx="6343649" cy="30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1" tIns="41471" rIns="82941" bIns="4147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400" b="1" dirty="0">
                <a:latin typeface="Cambria" pitchFamily="18" charset="0"/>
              </a:rPr>
              <a:t>Computational Hydraulics for Management of Water Resources</a:t>
            </a:r>
          </a:p>
        </p:txBody>
      </p:sp>
      <p:pic>
        <p:nvPicPr>
          <p:cNvPr id="4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xmlns="" id="{2E310214-570B-4E3F-AFAA-0282BD325E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6821" y="-11685"/>
            <a:ext cx="1307176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266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52400" y="2971800"/>
            <a:ext cx="8763000" cy="3810000"/>
          </a:xfrm>
          <a:prstGeom prst="roundRect">
            <a:avLst/>
          </a:prstGeom>
          <a:solidFill>
            <a:schemeClr val="accent4">
              <a:lumMod val="75000"/>
              <a:alpha val="9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0" y="0"/>
            <a:ext cx="9148320" cy="1600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1" tIns="41471" rIns="82941" bIns="41471" anchor="ctr"/>
          <a:lstStyle/>
          <a:p>
            <a:pPr algn="ctr"/>
            <a:endParaRPr lang="en-US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Batang" pitchFamily="18" charset="-127"/>
              <a:cs typeface="Arial" pitchFamily="34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Dr.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Somendra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Nath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Kuiry</a:t>
            </a:r>
            <a:endParaRPr lang="en-US" sz="2200" b="1" dirty="0">
              <a:solidFill>
                <a:srgbClr val="C00000"/>
              </a:solidFill>
              <a:latin typeface="Cambria" pitchFamily="18" charset="0"/>
              <a:ea typeface="Batang" pitchFamily="18" charset="-127"/>
              <a:cs typeface="Arial" pitchFamily="34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Ph.D., IIT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Kharagpur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/>
            </a:r>
            <a:br>
              <a:rPr lang="en-US" sz="2200" b="1" dirty="0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</a:br>
            <a:r>
              <a:rPr lang="en-US" sz="2200" b="1" dirty="0">
                <a:solidFill>
                  <a:srgbClr val="C0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Assistant Professor, Dept. of Civil Engineering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  <a:ea typeface="Batang" pitchFamily="18" charset="-127"/>
                <a:cs typeface="Arial" pitchFamily="34" charset="0"/>
              </a:rPr>
              <a:t>044 -2257 4309; snkuiry@iitm.ac.in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http://www.civil.iitm.ac.in/kuiry_edu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Batang" pitchFamily="18" charset="-127"/>
              <a:cs typeface="Arial" pitchFamily="34" charset="0"/>
            </a:endParaRPr>
          </a:p>
          <a:p>
            <a:pPr algn="ctr"/>
            <a:endParaRPr lang="en-US" sz="13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743670"/>
            <a:ext cx="8458200" cy="1151930"/>
          </a:xfrm>
          <a:prstGeom prst="rect">
            <a:avLst/>
          </a:prstGeom>
          <a:noFill/>
        </p:spPr>
        <p:txBody>
          <a:bodyPr wrap="square" lIns="82941" tIns="41471" rIns="82941" bIns="41471">
            <a:spAutoFit/>
          </a:bodyPr>
          <a:lstStyle/>
          <a:p>
            <a:pPr indent="-76200">
              <a:lnSpc>
                <a:spcPct val="150000"/>
              </a:lnSpc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 dirty="0">
                <a:latin typeface="Cambria" pitchFamily="18" charset="0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Computational Hydraulics – river, coastal and dam-break flow, urban flood, flash flood</a:t>
            </a:r>
            <a:endParaRPr lang="en-US" sz="1800" dirty="0"/>
          </a:p>
          <a:p>
            <a:pPr indent="-76200">
              <a:lnSpc>
                <a:spcPct val="150000"/>
              </a:lnSpc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Experimental Hydraulics – flow and sediment transport in river-networks</a:t>
            </a:r>
          </a:p>
          <a:p>
            <a:pPr indent="-76200">
              <a:lnSpc>
                <a:spcPct val="150000"/>
              </a:lnSpc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Ocean Dynamics -  storm surge and tsunami wave propagation, interaction of river and ocean</a:t>
            </a:r>
            <a:endParaRPr lang="en-US" sz="1800" dirty="0"/>
          </a:p>
        </p:txBody>
      </p:sp>
      <p:pic>
        <p:nvPicPr>
          <p:cNvPr id="11" name="Picture 10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2B0E7AD3-D91C-4E82-BA76-595EE98DE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3008" y="0"/>
            <a:ext cx="1306484" cy="1713807"/>
          </a:xfrm>
          <a:prstGeom prst="rect">
            <a:avLst/>
          </a:prstGeom>
        </p:spPr>
      </p:pic>
      <p:pic>
        <p:nvPicPr>
          <p:cNvPr id="48" name="image18.jpg" descr="G:\IITm_prj\Setup_photo_for thesis\setup photo\DSC_1151.JPG">
            <a:extLst>
              <a:ext uri="{FF2B5EF4-FFF2-40B4-BE49-F238E27FC236}">
                <a16:creationId xmlns:a16="http://schemas.microsoft.com/office/drawing/2014/main" xmlns="" id="{2A31CC9A-D93F-4FBA-8ADC-A24F161E21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86" t="26082" r="19779" b="3900"/>
          <a:stretch>
            <a:fillRect/>
          </a:stretch>
        </p:blipFill>
        <p:spPr>
          <a:xfrm>
            <a:off x="4695847" y="3207518"/>
            <a:ext cx="2886817" cy="1658991"/>
          </a:xfrm>
          <a:prstGeom prst="rect">
            <a:avLst/>
          </a:prstGeom>
          <a:ln w="19050">
            <a:solidFill>
              <a:srgbClr val="000000"/>
            </a:solidFill>
            <a:prstDash val="solid"/>
          </a:ln>
        </p:spPr>
      </p:pic>
      <p:sp>
        <p:nvSpPr>
          <p:cNvPr id="49" name="Google Shape;444;p14">
            <a:extLst>
              <a:ext uri="{FF2B5EF4-FFF2-40B4-BE49-F238E27FC236}">
                <a16:creationId xmlns:a16="http://schemas.microsoft.com/office/drawing/2014/main" xmlns="" id="{4D57B890-AF7D-479F-9DCC-619E7855B669}"/>
              </a:ext>
            </a:extLst>
          </p:cNvPr>
          <p:cNvSpPr txBox="1"/>
          <p:nvPr/>
        </p:nvSpPr>
        <p:spPr>
          <a:xfrm>
            <a:off x="2400303" y="5257801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Picture 77">
            <a:extLst>
              <a:ext uri="{FF2B5EF4-FFF2-40B4-BE49-F238E27FC236}">
                <a16:creationId xmlns:a16="http://schemas.microsoft.com/office/drawing/2014/main" xmlns="" id="{B50AAC4C-99A9-45E0-8E2E-475D552F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7" r="20193" b="3426"/>
          <a:stretch>
            <a:fillRect/>
          </a:stretch>
        </p:blipFill>
        <p:spPr bwMode="auto">
          <a:xfrm>
            <a:off x="5985251" y="4436955"/>
            <a:ext cx="2699037" cy="195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4">
            <a:extLst>
              <a:ext uri="{FF2B5EF4-FFF2-40B4-BE49-F238E27FC236}">
                <a16:creationId xmlns:a16="http://schemas.microsoft.com/office/drawing/2014/main" xmlns="" id="{FF00DCD6-6446-4502-AB5E-3ACA9B12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2" t="7594" r="10741" b="928"/>
          <a:stretch>
            <a:fillRect/>
          </a:stretch>
        </p:blipFill>
        <p:spPr bwMode="auto">
          <a:xfrm>
            <a:off x="5082095" y="4942709"/>
            <a:ext cx="1275656" cy="118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66D3C878-071A-45E0-8A4B-89EBDCFB9CA6}"/>
              </a:ext>
            </a:extLst>
          </p:cNvPr>
          <p:cNvGrpSpPr/>
          <p:nvPr/>
        </p:nvGrpSpPr>
        <p:grpSpPr>
          <a:xfrm>
            <a:off x="396798" y="3283117"/>
            <a:ext cx="4051356" cy="3041483"/>
            <a:chOff x="1706245" y="909637"/>
            <a:chExt cx="5731510" cy="5038725"/>
          </a:xfrm>
        </p:grpSpPr>
        <p:pic>
          <p:nvPicPr>
            <p:cNvPr id="53" name="Picture 52" descr="C:\Users\Nithila Devi N\Desktop\Untitled.png">
              <a:extLst>
                <a:ext uri="{FF2B5EF4-FFF2-40B4-BE49-F238E27FC236}">
                  <a16:creationId xmlns:a16="http://schemas.microsoft.com/office/drawing/2014/main" xmlns="" id="{20E45D26-E548-4AC3-AEB7-24195097F28C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245" y="1702117"/>
              <a:ext cx="5731510" cy="34537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1FD8751F-8A76-4DD4-88B7-60704DC020EC}"/>
                </a:ext>
              </a:extLst>
            </p:cNvPr>
            <p:cNvGrpSpPr/>
            <p:nvPr/>
          </p:nvGrpSpPr>
          <p:grpSpPr>
            <a:xfrm>
              <a:off x="1862137" y="909637"/>
              <a:ext cx="5419725" cy="5038725"/>
              <a:chOff x="0" y="0"/>
              <a:chExt cx="5419725" cy="5038725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xmlns="" id="{F869C4D5-32EA-40F3-B4B2-5414AE98CB9B}"/>
                  </a:ext>
                </a:extLst>
              </p:cNvPr>
              <p:cNvGrpSpPr/>
              <p:nvPr/>
            </p:nvGrpSpPr>
            <p:grpSpPr>
              <a:xfrm>
                <a:off x="0" y="0"/>
                <a:ext cx="5419725" cy="5038725"/>
                <a:chOff x="0" y="0"/>
                <a:chExt cx="5419725" cy="5038725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xmlns="" id="{034F3EC7-9797-4D87-BEC3-AD7D68027D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14550" y="2857500"/>
                  <a:ext cx="3019425" cy="218122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xmlns="" id="{889A1780-572A-484F-852A-802F479059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7875" y="47625"/>
                  <a:ext cx="1857375" cy="122872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xmlns="" id="{E6B0A1B7-E176-4715-B23C-460800D780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409700" cy="195262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xmlns="" id="{39F56BEB-5C4C-4F68-B667-4BB5F8BAAF69}"/>
                    </a:ext>
                  </a:extLst>
                </p:cNvPr>
                <p:cNvSpPr/>
                <p:nvPr/>
              </p:nvSpPr>
              <p:spPr>
                <a:xfrm>
                  <a:off x="3467100" y="1323975"/>
                  <a:ext cx="895985" cy="56197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IN" sz="135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xmlns="" id="{5CF7B07B-2F24-4D8C-A66E-3BAB5D97EAAF}"/>
                    </a:ext>
                  </a:extLst>
                </p:cNvPr>
                <p:cNvSpPr/>
                <p:nvPr/>
              </p:nvSpPr>
              <p:spPr>
                <a:xfrm>
                  <a:off x="4524375" y="1495425"/>
                  <a:ext cx="895350" cy="6477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IN" sz="1350"/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xmlns="" id="{DC930052-E4C7-447B-B9A1-8F4C8F9EB047}"/>
                    </a:ext>
                  </a:extLst>
                </p:cNvPr>
                <p:cNvCxnSpPr/>
                <p:nvPr/>
              </p:nvCxnSpPr>
              <p:spPr>
                <a:xfrm flipH="1" flipV="1">
                  <a:off x="2933701" y="1276351"/>
                  <a:ext cx="533399" cy="328612"/>
                </a:xfrm>
                <a:prstGeom prst="straightConnector1">
                  <a:avLst/>
                </a:prstGeom>
                <a:ln w="19050">
                  <a:solidFill>
                    <a:srgbClr val="FFFF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id="{EB0BD9A6-8BD9-49FC-AF9E-AA738AACAD15}"/>
                    </a:ext>
                  </a:extLst>
                </p:cNvPr>
                <p:cNvSpPr/>
                <p:nvPr/>
              </p:nvSpPr>
              <p:spPr>
                <a:xfrm>
                  <a:off x="47625" y="2219325"/>
                  <a:ext cx="885825" cy="113347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IN" sz="1350"/>
                </a:p>
              </p:txBody>
            </p: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xmlns="" id="{0080B35C-8758-49F2-A579-F8E5AAC7F789}"/>
                    </a:ext>
                  </a:extLst>
                </p:cNvPr>
                <p:cNvCxnSpPr/>
                <p:nvPr/>
              </p:nvCxnSpPr>
              <p:spPr>
                <a:xfrm flipV="1">
                  <a:off x="504825" y="1952625"/>
                  <a:ext cx="0" cy="266065"/>
                </a:xfrm>
                <a:prstGeom prst="straightConnector1">
                  <a:avLst/>
                </a:prstGeom>
                <a:ln w="19050">
                  <a:solidFill>
                    <a:srgbClr val="FFFF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xmlns="" id="{3A63AE19-7962-43ED-8671-CD572A851725}"/>
                    </a:ext>
                  </a:extLst>
                </p:cNvPr>
                <p:cNvCxnSpPr/>
                <p:nvPr/>
              </p:nvCxnSpPr>
              <p:spPr>
                <a:xfrm flipH="1">
                  <a:off x="3648075" y="2143125"/>
                  <a:ext cx="1332865" cy="685800"/>
                </a:xfrm>
                <a:prstGeom prst="straightConnector1">
                  <a:avLst/>
                </a:prstGeom>
                <a:ln w="19050">
                  <a:solidFill>
                    <a:srgbClr val="FFFF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xmlns="" id="{B81E538B-B1A5-4DD0-869D-6658EF403396}"/>
                  </a:ext>
                </a:extLst>
              </p:cNvPr>
              <p:cNvCxnSpPr/>
              <p:nvPr/>
            </p:nvCxnSpPr>
            <p:spPr>
              <a:xfrm flipH="1" flipV="1">
                <a:off x="2695575" y="1009651"/>
                <a:ext cx="438150" cy="6667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="" val="279616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3" y="0"/>
            <a:ext cx="9148763" cy="1658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82941" tIns="41471" rIns="82941" bIns="41471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200" dirty="0">
                <a:solidFill>
                  <a:srgbClr val="C00000"/>
                </a:solidFill>
                <a:latin typeface="Cambria" pitchFamily="18" charset="0"/>
              </a:rPr>
              <a:t>	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Dr.  K. P.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</a:rPr>
              <a:t>Sudheer</a:t>
            </a:r>
            <a:endParaRPr lang="en-US" sz="2200" b="1" dirty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Ph.D, IIT Delhi, India</a:t>
            </a:r>
            <a:br>
              <a:rPr lang="en-US" sz="2200" b="1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Professor, Dept. of Civil Engineering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044-2257-4288; sudheer@iitm.ac.in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	 http://www.civil.iitm.ac.in/sudheer_edu </a:t>
            </a:r>
          </a:p>
        </p:txBody>
      </p:sp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331791" y="1995493"/>
            <a:ext cx="6678611" cy="97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1" tIns="41471" rIns="82941" bIns="41471">
            <a:spAutoFit/>
          </a:bodyPr>
          <a:lstStyle>
            <a:lvl1pPr marL="309563" indent="-3095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  <a:ea typeface="DejaVu Sans"/>
              </a:rPr>
              <a:t>Hydrologic Modeling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Predictions in Ungauged Basins (PUB)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Uncertainty and Sensitivity Analysis</a:t>
            </a:r>
            <a:endParaRPr lang="en-US" sz="1600" dirty="0">
              <a:latin typeface="Cambria" pitchFamily="18" charset="0"/>
              <a:ea typeface="DejaVu Sans"/>
              <a:cs typeface="DejaVu Sans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069577769"/>
              </p:ext>
            </p:extLst>
          </p:nvPr>
        </p:nvGraphicFramePr>
        <p:xfrm>
          <a:off x="179512" y="3461192"/>
          <a:ext cx="8785440" cy="2882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512072" y="5873000"/>
            <a:ext cx="6599941" cy="30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1" tIns="41471" rIns="82941" bIns="4147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400" b="1" dirty="0">
                <a:latin typeface="Cambria" pitchFamily="18" charset="0"/>
              </a:rPr>
              <a:t>Employing Distributed Hydrological Models for Water Resources Assessment</a:t>
            </a: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xmlns="" id="{4F09C8E7-1EF0-4B43-B28B-B585A3C153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8117" y="8641"/>
            <a:ext cx="132588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338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1981202"/>
            <a:ext cx="8534400" cy="673115"/>
          </a:xfrm>
          <a:prstGeom prst="roundRect">
            <a:avLst>
              <a:gd name="adj" fmla="val 1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Rounded Rectangle 17"/>
          <p:cNvSpPr/>
          <p:nvPr/>
        </p:nvSpPr>
        <p:spPr>
          <a:xfrm>
            <a:off x="304800" y="2971800"/>
            <a:ext cx="8534400" cy="685800"/>
          </a:xfrm>
          <a:prstGeom prst="roundRect">
            <a:avLst>
              <a:gd name="adj" fmla="val 1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Rounded Rectangle 20"/>
          <p:cNvSpPr/>
          <p:nvPr/>
        </p:nvSpPr>
        <p:spPr>
          <a:xfrm>
            <a:off x="304800" y="4953002"/>
            <a:ext cx="8534400" cy="673115"/>
          </a:xfrm>
          <a:prstGeom prst="roundRect">
            <a:avLst>
              <a:gd name="adj" fmla="val 1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ounded Rectangle 9"/>
          <p:cNvSpPr/>
          <p:nvPr/>
        </p:nvSpPr>
        <p:spPr>
          <a:xfrm>
            <a:off x="304800" y="3962402"/>
            <a:ext cx="8534400" cy="673115"/>
          </a:xfrm>
          <a:prstGeom prst="roundRect">
            <a:avLst>
              <a:gd name="adj" fmla="val 1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0" y="0"/>
            <a:ext cx="9148320" cy="16590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1" tIns="41471" rIns="82941" bIns="41471" anchor="ctr"/>
          <a:lstStyle/>
          <a:p>
            <a:endParaRPr lang="en-US" sz="2200" b="1" dirty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en-US" sz="2200" dirty="0">
                <a:solidFill>
                  <a:srgbClr val="C00000"/>
                </a:solidFill>
                <a:latin typeface="Cambria" pitchFamily="18" charset="0"/>
              </a:rPr>
              <a:t>	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Dr.  K. Srinivasan</a:t>
            </a:r>
          </a:p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Ph.D, IIT Madras</a:t>
            </a:r>
            <a:br>
              <a:rPr lang="en-US" sz="2200" b="1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Professor, Dept. of Civil Engineering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	044-2257-4269; ksrini@iitm.ac.in 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	www.civil.iitm.ac.in/srini_edu</a:t>
            </a:r>
          </a:p>
          <a:p>
            <a:pPr algn="ctr"/>
            <a:endParaRPr lang="en-US" sz="13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2" y="5867401"/>
            <a:ext cx="184731" cy="36933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04800" y="5867402"/>
            <a:ext cx="8534400" cy="673115"/>
          </a:xfrm>
          <a:prstGeom prst="roundRect">
            <a:avLst>
              <a:gd name="adj" fmla="val 1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85802" y="2133601"/>
            <a:ext cx="4767139" cy="36933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Water Resources Planning and Management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8824" y="3124201"/>
            <a:ext cx="2379177" cy="36933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Flood Management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2958" y="4050268"/>
            <a:ext cx="4626138" cy="36933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Regionalization of Hydrologic Information.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7203" y="5105401"/>
            <a:ext cx="4850495" cy="36933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Stochastic Modeling of Hydrologic Processes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800" y="6031468"/>
            <a:ext cx="7467600" cy="36933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Optimal Design and Rehabilitation of Water Distribution Systems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3935DD9A-4F2A-47E3-A59C-5F0F1B7DB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0856" y="0"/>
            <a:ext cx="1253144" cy="17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616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0" y="0"/>
            <a:ext cx="9148763" cy="165893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>
                <a:solidFill>
                  <a:srgbClr val="C00000"/>
                </a:solidFill>
              </a:rPr>
              <a:t>Dr. Venkatraman Srinivasan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>
                <a:solidFill>
                  <a:srgbClr val="C00000"/>
                </a:solidFill>
              </a:rPr>
              <a:t>PhD, University of Illinois Urbana Champaign, USA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</a:rPr>
              <a:t> Assistant Professor, Civil Engineering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0033CC"/>
                </a:solidFill>
              </a:rPr>
              <a:t>phone: 044-2257-4321; email: venkatraman@iitm.ac.in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N" altLang="en-US" sz="1500" dirty="0">
                <a:solidFill>
                  <a:srgbClr val="0033CC"/>
                </a:solidFill>
              </a:rPr>
              <a:t>website: http://www.home.iitm.ac.in/venkatraman</a:t>
            </a:r>
            <a:endParaRPr lang="en-US" altLang="en-US" sz="15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275" y="1838325"/>
            <a:ext cx="8785225" cy="18534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lIns="82945" tIns="41473" rIns="82945" bIns="41473">
            <a:spAutoFit/>
          </a:bodyPr>
          <a:lstStyle/>
          <a:p>
            <a:pPr fontAlgn="auto">
              <a:spcBef>
                <a:spcPts val="726"/>
              </a:spcBef>
              <a:spcAft>
                <a:spcPts val="726"/>
              </a:spcAft>
              <a:defRPr/>
            </a:pPr>
            <a:r>
              <a:rPr lang="en-US" sz="2000" u="sng" dirty="0">
                <a:solidFill>
                  <a:srgbClr val="C00000"/>
                </a:solidFill>
                <a:latin typeface="+mn-lt"/>
                <a:ea typeface="DejaVu Sans" charset="0"/>
                <a:cs typeface="+mn-cs"/>
              </a:rPr>
              <a:t>Major Areas of Research </a:t>
            </a:r>
            <a:endParaRPr lang="en-US" sz="2000" u="sng" dirty="0">
              <a:solidFill>
                <a:srgbClr val="C00000"/>
              </a:solidFill>
              <a:latin typeface="+mj-lt"/>
              <a:ea typeface="DejaVu Sans" charset="0"/>
              <a:cs typeface="+mn-cs"/>
            </a:endParaRPr>
          </a:p>
          <a:p>
            <a:pPr marL="311045" indent="-311045" fontAlgn="auto"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Font typeface="Symbol" pitchFamily="18" charset="2"/>
              <a:buChar char=""/>
              <a:defRPr/>
            </a:pPr>
            <a:r>
              <a:rPr lang="en-US" sz="2000" dirty="0">
                <a:solidFill>
                  <a:srgbClr val="0033CC"/>
                </a:solidFill>
                <a:latin typeface="+mj-lt"/>
                <a:ea typeface="DejaVu Sans" charset="0"/>
                <a:cs typeface="Arial" charset="0"/>
              </a:rPr>
              <a:t>Process based eco-hydrological models of vegetated land surfaces</a:t>
            </a:r>
          </a:p>
          <a:p>
            <a:pPr marL="311045" indent="-311045" fontAlgn="auto"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Font typeface="Symbol" pitchFamily="18" charset="2"/>
              <a:buChar char=""/>
              <a:defRPr/>
            </a:pPr>
            <a:r>
              <a:rPr lang="en-US" sz="2000" dirty="0">
                <a:solidFill>
                  <a:srgbClr val="0033CC"/>
                </a:solidFill>
                <a:latin typeface="+mj-lt"/>
                <a:cs typeface="Arial" charset="0"/>
              </a:rPr>
              <a:t>Climate change impact on food and water security</a:t>
            </a:r>
            <a:r>
              <a:rPr lang="en-IN" sz="2000" dirty="0">
                <a:solidFill>
                  <a:srgbClr val="0033CC"/>
                </a:solidFill>
                <a:latin typeface="+mj-lt"/>
                <a:ea typeface="DejaVu Sans" charset="0"/>
                <a:cs typeface="+mn-cs"/>
              </a:rPr>
              <a:t> </a:t>
            </a:r>
          </a:p>
          <a:p>
            <a:pPr marL="311045" indent="-311045" fontAlgn="auto">
              <a:spcBef>
                <a:spcPts val="726"/>
              </a:spcBef>
              <a:spcAft>
                <a:spcPts val="726"/>
              </a:spcAft>
              <a:buClr>
                <a:srgbClr val="0033CC"/>
              </a:buClr>
              <a:buFont typeface="Symbol" pitchFamily="18" charset="2"/>
              <a:buChar char=""/>
              <a:defRPr/>
            </a:pPr>
            <a:r>
              <a:rPr lang="en-US" sz="2000" dirty="0">
                <a:solidFill>
                  <a:srgbClr val="0033CC"/>
                </a:solidFill>
                <a:latin typeface="+mj-lt"/>
                <a:cs typeface="Arial" charset="0"/>
              </a:rPr>
              <a:t>Experimental manipulation of crop micro climate environment</a:t>
            </a:r>
            <a:endParaRPr lang="en-US" sz="2000" dirty="0">
              <a:solidFill>
                <a:srgbClr val="0033CC"/>
              </a:solidFill>
              <a:latin typeface="+mj-lt"/>
              <a:ea typeface="DejaVu Sans" charset="0"/>
              <a:cs typeface="Arial" charset="0"/>
            </a:endParaRPr>
          </a:p>
        </p:txBody>
      </p:sp>
      <p:pic>
        <p:nvPicPr>
          <p:cNvPr id="2052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75" y="207963"/>
            <a:ext cx="124460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/>
        </p:nvGraphicFramePr>
        <p:xfrm>
          <a:off x="295201" y="3912890"/>
          <a:ext cx="8785440" cy="2882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914400" y="6265863"/>
            <a:ext cx="7606278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Predict the response of vegetation under abiotic stresses and climate change</a:t>
            </a:r>
          </a:p>
        </p:txBody>
      </p:sp>
      <p:pic>
        <p:nvPicPr>
          <p:cNvPr id="4" name="Picture 3" descr="A person wearing glasses&#10;&#10;Description automatically generated">
            <a:extLst>
              <a:ext uri="{FF2B5EF4-FFF2-40B4-BE49-F238E27FC236}">
                <a16:creationId xmlns:a16="http://schemas.microsoft.com/office/drawing/2014/main" xmlns="" id="{A847DC08-988E-4DEC-A93F-781E5DFC9B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1545" y="0"/>
            <a:ext cx="1348740" cy="17138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304800" y="3200400"/>
            <a:ext cx="2895600" cy="3276600"/>
          </a:xfrm>
          <a:prstGeom prst="roundRect">
            <a:avLst>
              <a:gd name="adj" fmla="val 1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0" y="0"/>
            <a:ext cx="9148320" cy="1659054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1" tIns="41471" rIns="82941" bIns="41471" anchor="ctr"/>
          <a:lstStyle/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Dr.  </a:t>
            </a:r>
            <a:r>
              <a:rPr lang="en-US" sz="2200" b="1" dirty="0" err="1">
                <a:solidFill>
                  <a:srgbClr val="C00000"/>
                </a:solidFill>
                <a:latin typeface="Cambria" pitchFamily="18" charset="0"/>
              </a:rPr>
              <a:t>Venu</a:t>
            </a: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 Chandra </a:t>
            </a:r>
          </a:p>
          <a:p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Ph.D., IIT Kanpur</a:t>
            </a:r>
            <a:br>
              <a:rPr lang="en-US" sz="2200" b="1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en-US" sz="2200" b="1" dirty="0">
                <a:solidFill>
                  <a:srgbClr val="C00000"/>
                </a:solidFill>
                <a:latin typeface="Cambria" pitchFamily="18" charset="0"/>
              </a:rPr>
              <a:t>	Associate Professor, Dept. of Civil Engineering</a:t>
            </a:r>
          </a:p>
          <a:p>
            <a:r>
              <a:rPr lang="en-US" sz="1500" b="1" dirty="0">
                <a:solidFill>
                  <a:srgbClr val="C00000"/>
                </a:solidFill>
              </a:rPr>
              <a:t>	</a:t>
            </a:r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044 -2257 4281; vc@iitm.ac.in</a:t>
            </a:r>
          </a:p>
          <a:p>
            <a:pPr algn="ctr"/>
            <a:endParaRPr lang="en-US" sz="13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1" y="1594466"/>
            <a:ext cx="8202488" cy="1553898"/>
          </a:xfrm>
          <a:prstGeom prst="rect">
            <a:avLst/>
          </a:prstGeom>
          <a:noFill/>
        </p:spPr>
        <p:txBody>
          <a:bodyPr wrap="square" lIns="82941" tIns="41471" rIns="82941" bIns="41471">
            <a:spAutoFit/>
          </a:bodyPr>
          <a:lstStyle/>
          <a:p>
            <a:pPr marL="62344" indent="-62344">
              <a:lnSpc>
                <a:spcPct val="150000"/>
              </a:lnSpc>
              <a:spcAft>
                <a:spcPts val="121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600" dirty="0">
                <a:latin typeface="Cambria" pitchFamily="18" charset="0"/>
              </a:rPr>
              <a:t> </a:t>
            </a:r>
            <a:r>
              <a:rPr lang="en-US" sz="1600" dirty="0">
                <a:latin typeface="Cambria" pitchFamily="18" charset="0"/>
                <a:ea typeface="DejaVu Sans"/>
                <a:cs typeface="DejaVu Sans"/>
              </a:rPr>
              <a:t>Experimental Hydraulics</a:t>
            </a:r>
          </a:p>
          <a:p>
            <a:pPr marL="62344" indent="-62344">
              <a:lnSpc>
                <a:spcPct val="150000"/>
              </a:lnSpc>
              <a:spcAft>
                <a:spcPts val="121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 Sediment Transport</a:t>
            </a:r>
          </a:p>
          <a:p>
            <a:pPr marL="62344" indent="-62344">
              <a:lnSpc>
                <a:spcPct val="150000"/>
              </a:lnSpc>
              <a:spcAft>
                <a:spcPts val="121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 Cohesive Sediment Dynamics </a:t>
            </a:r>
          </a:p>
          <a:p>
            <a:pPr marL="62344" indent="-62344">
              <a:lnSpc>
                <a:spcPct val="150000"/>
              </a:lnSpc>
              <a:spcAft>
                <a:spcPts val="121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IN" sz="1600" dirty="0">
                <a:latin typeface="Cambria" pitchFamily="18" charset="0"/>
                <a:ea typeface="DejaVu Sans"/>
                <a:cs typeface="DejaVu Sans"/>
              </a:rPr>
              <a:t> River Training and Scour Protection Works</a:t>
            </a:r>
            <a:endParaRPr lang="en-US" sz="1600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2" y="5867401"/>
            <a:ext cx="184731" cy="36933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676402" y="5867401"/>
            <a:ext cx="184731" cy="36933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3276600" y="3200400"/>
            <a:ext cx="2743200" cy="3276600"/>
          </a:xfrm>
          <a:prstGeom prst="roundRect">
            <a:avLst>
              <a:gd name="adj" fmla="val 1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Rounded Rectangle 32"/>
          <p:cNvSpPr/>
          <p:nvPr/>
        </p:nvSpPr>
        <p:spPr>
          <a:xfrm>
            <a:off x="6096000" y="3200402"/>
            <a:ext cx="2819400" cy="3276599"/>
          </a:xfrm>
          <a:prstGeom prst="roundRect">
            <a:avLst>
              <a:gd name="adj" fmla="val 1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" name="Group 33"/>
          <p:cNvGrpSpPr/>
          <p:nvPr/>
        </p:nvGrpSpPr>
        <p:grpSpPr>
          <a:xfrm>
            <a:off x="609600" y="3505201"/>
            <a:ext cx="8382000" cy="2981644"/>
            <a:chOff x="533400" y="3722506"/>
            <a:chExt cx="8382000" cy="2760708"/>
          </a:xfrm>
        </p:grpSpPr>
        <p:sp>
          <p:nvSpPr>
            <p:cNvPr id="46" name="Rectangle 5"/>
            <p:cNvSpPr txBox="1">
              <a:spLocks noChangeArrowheads="1"/>
            </p:cNvSpPr>
            <p:nvPr/>
          </p:nvSpPr>
          <p:spPr>
            <a:xfrm>
              <a:off x="533400" y="5562602"/>
              <a:ext cx="2514600" cy="457201"/>
            </a:xfrm>
            <a:prstGeom prst="rect">
              <a:avLst/>
            </a:prstGeom>
          </p:spPr>
          <p:txBody>
            <a:bodyPr/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mbria" pitchFamily="18" charset="0"/>
                  <a:cs typeface="Times New Roman" pitchFamily="18" charset="0"/>
                </a:rPr>
                <a:t>Step pool hydrodynamics in mountain streams</a:t>
              </a:r>
            </a:p>
          </p:txBody>
        </p:sp>
        <p:grpSp>
          <p:nvGrpSpPr>
            <p:cNvPr id="4" name="Group 22"/>
            <p:cNvGrpSpPr/>
            <p:nvPr/>
          </p:nvGrpSpPr>
          <p:grpSpPr>
            <a:xfrm>
              <a:off x="3276600" y="3722507"/>
              <a:ext cx="2819400" cy="2252729"/>
              <a:chOff x="3276600" y="3722507"/>
              <a:chExt cx="2819400" cy="2252729"/>
            </a:xfrm>
          </p:grpSpPr>
          <p:pic>
            <p:nvPicPr>
              <p:cNvPr id="43" name="Picture 42"/>
              <p:cNvPicPr/>
              <p:nvPr/>
            </p:nvPicPr>
            <p:blipFill>
              <a:blip r:embed="rId3">
                <a:lum contrast="10000"/>
              </a:blip>
              <a:srcRect/>
              <a:stretch>
                <a:fillRect/>
              </a:stretch>
            </p:blipFill>
            <p:spPr bwMode="auto">
              <a:xfrm>
                <a:off x="3352800" y="3722507"/>
                <a:ext cx="2438400" cy="17638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Rectangle 5"/>
              <p:cNvSpPr txBox="1">
                <a:spLocks noChangeArrowheads="1"/>
              </p:cNvSpPr>
              <p:nvPr/>
            </p:nvSpPr>
            <p:spPr>
              <a:xfrm>
                <a:off x="3276600" y="5518036"/>
                <a:ext cx="2819400" cy="457200"/>
              </a:xfrm>
              <a:prstGeom prst="rect">
                <a:avLst/>
              </a:prstGeom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rgbClr val="FFFF00"/>
                    </a:solidFill>
                    <a:latin typeface="Cambria" pitchFamily="18" charset="0"/>
                    <a:cs typeface="Times New Roman" pitchFamily="18" charset="0"/>
                  </a:rPr>
                  <a:t>Annular flume </a:t>
                </a:r>
              </a:p>
              <a:p>
                <a:pPr algn="ctr"/>
                <a:r>
                  <a:rPr lang="en-US" sz="1600" dirty="0">
                    <a:solidFill>
                      <a:srgbClr val="FFFF00"/>
                    </a:solidFill>
                    <a:latin typeface="Cambria" pitchFamily="18" charset="0"/>
                    <a:cs typeface="Times New Roman" pitchFamily="18" charset="0"/>
                  </a:rPr>
                  <a:t>(Cohesive sediment studies</a:t>
                </a:r>
                <a:r>
                  <a:rPr lang="en-US" sz="1400" dirty="0">
                    <a:solidFill>
                      <a:srgbClr val="FFFF00"/>
                    </a:solidFill>
                    <a:latin typeface="Cambria" pitchFamily="18" charset="0"/>
                    <a:cs typeface="Times New Roman" pitchFamily="18" charset="0"/>
                  </a:rPr>
                  <a:t>)</a:t>
                </a:r>
              </a:p>
            </p:txBody>
          </p:sp>
        </p:grpSp>
        <p:grpSp>
          <p:nvGrpSpPr>
            <p:cNvPr id="5" name="Group 23"/>
            <p:cNvGrpSpPr/>
            <p:nvPr/>
          </p:nvGrpSpPr>
          <p:grpSpPr>
            <a:xfrm>
              <a:off x="6096000" y="3722506"/>
              <a:ext cx="2819400" cy="2398824"/>
              <a:chOff x="6096000" y="3722506"/>
              <a:chExt cx="2819400" cy="2398824"/>
            </a:xfrm>
          </p:grpSpPr>
          <p:pic>
            <p:nvPicPr>
              <p:cNvPr id="41" name="Picture 40" descr="18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72200" y="3722506"/>
                <a:ext cx="2506646" cy="1834395"/>
              </a:xfrm>
              <a:prstGeom prst="rect">
                <a:avLst/>
              </a:prstGeom>
            </p:spPr>
          </p:pic>
          <p:sp>
            <p:nvSpPr>
              <p:cNvPr id="42" name="Rectangle 5"/>
              <p:cNvSpPr txBox="1">
                <a:spLocks noChangeArrowheads="1"/>
              </p:cNvSpPr>
              <p:nvPr/>
            </p:nvSpPr>
            <p:spPr>
              <a:xfrm>
                <a:off x="6096000" y="5664129"/>
                <a:ext cx="2819400" cy="457201"/>
              </a:xfrm>
              <a:prstGeom prst="rect">
                <a:avLst/>
              </a:prstGeom>
            </p:spPr>
            <p:txBody>
              <a:bodyPr/>
              <a:lstStyle/>
              <a:p>
                <a:pPr algn="ctr"/>
                <a:r>
                  <a:rPr lang="en-US" sz="1600" dirty="0">
                    <a:solidFill>
                      <a:srgbClr val="FFFF00"/>
                    </a:solidFill>
                    <a:latin typeface="Cambria" pitchFamily="18" charset="0"/>
                    <a:cs typeface="Times New Roman" pitchFamily="18" charset="0"/>
                  </a:rPr>
                  <a:t>Field application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52086" y="6050776"/>
              <a:ext cx="8082604" cy="432438"/>
              <a:chOff x="552086" y="6050776"/>
              <a:chExt cx="8082604" cy="432438"/>
            </a:xfrm>
          </p:grpSpPr>
          <p:sp>
            <p:nvSpPr>
              <p:cNvPr id="39" name="Left-Right Arrow 38"/>
              <p:cNvSpPr/>
              <p:nvPr/>
            </p:nvSpPr>
            <p:spPr>
              <a:xfrm>
                <a:off x="552086" y="6050776"/>
                <a:ext cx="8082604" cy="432438"/>
              </a:xfrm>
              <a:prstGeom prst="leftRight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0" name="TextBox 2"/>
              <p:cNvSpPr txBox="1">
                <a:spLocks noChangeArrowheads="1"/>
              </p:cNvSpPr>
              <p:nvPr/>
            </p:nvSpPr>
            <p:spPr bwMode="auto">
              <a:xfrm>
                <a:off x="1624666" y="6121383"/>
                <a:ext cx="6135234" cy="291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2945" tIns="41473" rIns="82945" bIns="41473">
                <a:spAutoFit/>
              </a:bodyPr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itchFamily="18" charset="0"/>
                  </a:rPr>
                  <a:t>Laboratory to field to prevent sedimentation at hydraulic structures</a:t>
                </a:r>
              </a:p>
            </p:txBody>
          </p:sp>
        </p:grpSp>
      </p:grp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2E98-FEC5-42DF-955F-BFE835F53869}" type="datetime8">
              <a:rPr lang="en-US" smtClean="0"/>
              <a:pPr/>
              <a:t>10/12/2021 11:13 AM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5" name="Picture 24" descr="Erumakolli_IMG_02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3496574"/>
            <a:ext cx="1905000" cy="1913626"/>
          </a:xfrm>
          <a:prstGeom prst="rect">
            <a:avLst/>
          </a:prstGeom>
        </p:spPr>
      </p:pic>
      <p:pic>
        <p:nvPicPr>
          <p:cNvPr id="7" name="Picture 6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2A825BEE-44E0-46D0-A12A-0EB22D658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9223" y="0"/>
            <a:ext cx="1301635" cy="17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112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8.2.1721"/>
  <p:tag name="SLIDO_PRESENTATION_ID" val="00000000-0000-0000-0000-000000000000"/>
  <p:tag name="SLIDO_EVENT_UUID" val="6c0b9431-afc2-4aff-bedf-17f301310ffe"/>
  <p:tag name="SLIDO_EVENT_SECTION_UUID" val="ec1616c7-e765-4413-a0b9-a08f0d6f671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830</Words>
  <Application>Microsoft Office PowerPoint</Application>
  <PresentationFormat>On-screen Show (4:3)</PresentationFormat>
  <Paragraphs>177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Flow</vt:lpstr>
      <vt:lpstr>2_Office Theme</vt:lpstr>
      <vt:lpstr>Slide 1</vt:lpstr>
      <vt:lpstr>Our Students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128</cp:revision>
  <dcterms:created xsi:type="dcterms:W3CDTF">2013-05-29T05:33:03Z</dcterms:created>
  <dcterms:modified xsi:type="dcterms:W3CDTF">2021-10-12T05:45:12Z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0.18.2.1721</vt:lpwstr>
  </property>
</Properties>
</file>